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B1F3A-45C9-2247-84DA-396006554499}" v="32" dt="2025-09-16T13:45:27.4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21"/>
  </p:normalViewPr>
  <p:slideViewPr>
    <p:cSldViewPr snapToGrid="0">
      <p:cViewPr varScale="1">
        <p:scale>
          <a:sx n="130" d="100"/>
          <a:sy n="130" d="100"/>
        </p:scale>
        <p:origin x="192" y="1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tchen Smith" userId="014a2b2e-74ed-4f7e-b230-d3faba294f7e" providerId="ADAL" clId="{02DB1F3A-45C9-2247-84DA-396006554499}"/>
    <pc:docChg chg="custSel modSld">
      <pc:chgData name="Gretchen Smith" userId="014a2b2e-74ed-4f7e-b230-d3faba294f7e" providerId="ADAL" clId="{02DB1F3A-45C9-2247-84DA-396006554499}" dt="2025-09-15T19:08:50.873" v="403" actId="20577"/>
      <pc:docMkLst>
        <pc:docMk/>
      </pc:docMkLst>
      <pc:sldChg chg="modSp mod">
        <pc:chgData name="Gretchen Smith" userId="014a2b2e-74ed-4f7e-b230-d3faba294f7e" providerId="ADAL" clId="{02DB1F3A-45C9-2247-84DA-396006554499}" dt="2025-09-15T19:08:50.873" v="403" actId="20577"/>
        <pc:sldMkLst>
          <pc:docMk/>
          <pc:sldMk cId="343168171" sldId="256"/>
        </pc:sldMkLst>
        <pc:spChg chg="mod">
          <ac:chgData name="Gretchen Smith" userId="014a2b2e-74ed-4f7e-b230-d3faba294f7e" providerId="ADAL" clId="{02DB1F3A-45C9-2247-84DA-396006554499}" dt="2025-09-15T19:08:50.873" v="403" actId="20577"/>
          <ac:spMkLst>
            <pc:docMk/>
            <pc:sldMk cId="343168171" sldId="256"/>
            <ac:spMk id="6" creationId="{D318306D-6490-BA84-BE86-75F0727A32FC}"/>
          </ac:spMkLst>
        </pc:spChg>
      </pc:sldChg>
      <pc:sldChg chg="modSp mod">
        <pc:chgData name="Gretchen Smith" userId="014a2b2e-74ed-4f7e-b230-d3faba294f7e" providerId="ADAL" clId="{02DB1F3A-45C9-2247-84DA-396006554499}" dt="2025-09-15T13:54:54.624" v="368" actId="20577"/>
        <pc:sldMkLst>
          <pc:docMk/>
          <pc:sldMk cId="1371055553" sldId="258"/>
        </pc:sldMkLst>
        <pc:spChg chg="mod">
          <ac:chgData name="Gretchen Smith" userId="014a2b2e-74ed-4f7e-b230-d3faba294f7e" providerId="ADAL" clId="{02DB1F3A-45C9-2247-84DA-396006554499}" dt="2025-09-15T13:54:54.624" v="368" actId="20577"/>
          <ac:spMkLst>
            <pc:docMk/>
            <pc:sldMk cId="1371055553" sldId="258"/>
            <ac:spMk id="2" creationId="{98A762A2-B32A-C9A8-A4B7-588DCC568F2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872B6-0049-3045-D001-66BE97FF99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0BDA11-C1CD-3DB3-ACF5-131015207F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C85DC2-5E12-8E04-618A-87D22A1CBF31}"/>
              </a:ext>
            </a:extLst>
          </p:cNvPr>
          <p:cNvSpPr>
            <a:spLocks noGrp="1"/>
          </p:cNvSpPr>
          <p:nvPr>
            <p:ph type="dt" sz="half" idx="10"/>
          </p:nvPr>
        </p:nvSpPr>
        <p:spPr/>
        <p:txBody>
          <a:bodyPr/>
          <a:lstStyle/>
          <a:p>
            <a:fld id="{8F09EDC9-C7C3-A246-A79D-98FF32A52ED7}" type="datetimeFigureOut">
              <a:rPr lang="en-US" smtClean="0"/>
              <a:t>9/16/25</a:t>
            </a:fld>
            <a:endParaRPr lang="en-US"/>
          </a:p>
        </p:txBody>
      </p:sp>
      <p:sp>
        <p:nvSpPr>
          <p:cNvPr id="5" name="Footer Placeholder 4">
            <a:extLst>
              <a:ext uri="{FF2B5EF4-FFF2-40B4-BE49-F238E27FC236}">
                <a16:creationId xmlns:a16="http://schemas.microsoft.com/office/drawing/2014/main" id="{7BFD171E-9201-4A99-36FA-3E8038084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AE911-2DDC-3143-0530-A36160213078}"/>
              </a:ext>
            </a:extLst>
          </p:cNvPr>
          <p:cNvSpPr>
            <a:spLocks noGrp="1"/>
          </p:cNvSpPr>
          <p:nvPr>
            <p:ph type="sldNum" sz="quarter" idx="12"/>
          </p:nvPr>
        </p:nvSpPr>
        <p:spPr/>
        <p:txBody>
          <a:bodyPr/>
          <a:lstStyle/>
          <a:p>
            <a:fld id="{8D551984-0EFA-B947-9CD9-7ADD444D48F2}" type="slidenum">
              <a:rPr lang="en-US" smtClean="0"/>
              <a:t>‹#›</a:t>
            </a:fld>
            <a:endParaRPr lang="en-US"/>
          </a:p>
        </p:txBody>
      </p:sp>
    </p:spTree>
    <p:extLst>
      <p:ext uri="{BB962C8B-B14F-4D97-AF65-F5344CB8AC3E}">
        <p14:creationId xmlns:p14="http://schemas.microsoft.com/office/powerpoint/2010/main" val="2760756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3E2B5-1E90-0EB5-EFD0-6E44AC9160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CC2374-915C-E801-08F7-28BDB8360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EFA11-FAB3-D13D-7AEE-09363BE1D49F}"/>
              </a:ext>
            </a:extLst>
          </p:cNvPr>
          <p:cNvSpPr>
            <a:spLocks noGrp="1"/>
          </p:cNvSpPr>
          <p:nvPr>
            <p:ph type="dt" sz="half" idx="10"/>
          </p:nvPr>
        </p:nvSpPr>
        <p:spPr/>
        <p:txBody>
          <a:bodyPr/>
          <a:lstStyle/>
          <a:p>
            <a:fld id="{8F09EDC9-C7C3-A246-A79D-98FF32A52ED7}" type="datetimeFigureOut">
              <a:rPr lang="en-US" smtClean="0"/>
              <a:t>9/16/25</a:t>
            </a:fld>
            <a:endParaRPr lang="en-US"/>
          </a:p>
        </p:txBody>
      </p:sp>
      <p:sp>
        <p:nvSpPr>
          <p:cNvPr id="5" name="Footer Placeholder 4">
            <a:extLst>
              <a:ext uri="{FF2B5EF4-FFF2-40B4-BE49-F238E27FC236}">
                <a16:creationId xmlns:a16="http://schemas.microsoft.com/office/drawing/2014/main" id="{908BEDCA-B3E4-EF7E-1E37-CAD09C98D0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AB0AD8-79C2-B556-C559-850CD4EFE821}"/>
              </a:ext>
            </a:extLst>
          </p:cNvPr>
          <p:cNvSpPr>
            <a:spLocks noGrp="1"/>
          </p:cNvSpPr>
          <p:nvPr>
            <p:ph type="sldNum" sz="quarter" idx="12"/>
          </p:nvPr>
        </p:nvSpPr>
        <p:spPr/>
        <p:txBody>
          <a:bodyPr/>
          <a:lstStyle/>
          <a:p>
            <a:fld id="{8D551984-0EFA-B947-9CD9-7ADD444D48F2}" type="slidenum">
              <a:rPr lang="en-US" smtClean="0"/>
              <a:t>‹#›</a:t>
            </a:fld>
            <a:endParaRPr lang="en-US"/>
          </a:p>
        </p:txBody>
      </p:sp>
    </p:spTree>
    <p:extLst>
      <p:ext uri="{BB962C8B-B14F-4D97-AF65-F5344CB8AC3E}">
        <p14:creationId xmlns:p14="http://schemas.microsoft.com/office/powerpoint/2010/main" val="2583268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7DD88D-944F-AA19-0A4F-4503D4F587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529FE9-FF6F-3A53-F3B5-12128CF74A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CCB7A-8BAD-BE5E-9314-363DD2F5FFD1}"/>
              </a:ext>
            </a:extLst>
          </p:cNvPr>
          <p:cNvSpPr>
            <a:spLocks noGrp="1"/>
          </p:cNvSpPr>
          <p:nvPr>
            <p:ph type="dt" sz="half" idx="10"/>
          </p:nvPr>
        </p:nvSpPr>
        <p:spPr/>
        <p:txBody>
          <a:bodyPr/>
          <a:lstStyle/>
          <a:p>
            <a:fld id="{8F09EDC9-C7C3-A246-A79D-98FF32A52ED7}" type="datetimeFigureOut">
              <a:rPr lang="en-US" smtClean="0"/>
              <a:t>9/16/25</a:t>
            </a:fld>
            <a:endParaRPr lang="en-US"/>
          </a:p>
        </p:txBody>
      </p:sp>
      <p:sp>
        <p:nvSpPr>
          <p:cNvPr id="5" name="Footer Placeholder 4">
            <a:extLst>
              <a:ext uri="{FF2B5EF4-FFF2-40B4-BE49-F238E27FC236}">
                <a16:creationId xmlns:a16="http://schemas.microsoft.com/office/drawing/2014/main" id="{6131D0F7-24CE-A159-1BF8-9C283EED4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25900A-3217-315B-8210-43C71E286046}"/>
              </a:ext>
            </a:extLst>
          </p:cNvPr>
          <p:cNvSpPr>
            <a:spLocks noGrp="1"/>
          </p:cNvSpPr>
          <p:nvPr>
            <p:ph type="sldNum" sz="quarter" idx="12"/>
          </p:nvPr>
        </p:nvSpPr>
        <p:spPr/>
        <p:txBody>
          <a:bodyPr/>
          <a:lstStyle/>
          <a:p>
            <a:fld id="{8D551984-0EFA-B947-9CD9-7ADD444D48F2}" type="slidenum">
              <a:rPr lang="en-US" smtClean="0"/>
              <a:t>‹#›</a:t>
            </a:fld>
            <a:endParaRPr lang="en-US"/>
          </a:p>
        </p:txBody>
      </p:sp>
    </p:spTree>
    <p:extLst>
      <p:ext uri="{BB962C8B-B14F-4D97-AF65-F5344CB8AC3E}">
        <p14:creationId xmlns:p14="http://schemas.microsoft.com/office/powerpoint/2010/main" val="2142762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50C28-E84E-B8D9-1ED6-7234634FD3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E7D301-C7DE-9CF5-AE32-CD6859CF5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F6435-B36A-2726-0D53-FE33C312ED2C}"/>
              </a:ext>
            </a:extLst>
          </p:cNvPr>
          <p:cNvSpPr>
            <a:spLocks noGrp="1"/>
          </p:cNvSpPr>
          <p:nvPr>
            <p:ph type="dt" sz="half" idx="10"/>
          </p:nvPr>
        </p:nvSpPr>
        <p:spPr/>
        <p:txBody>
          <a:bodyPr/>
          <a:lstStyle/>
          <a:p>
            <a:fld id="{8F09EDC9-C7C3-A246-A79D-98FF32A52ED7}" type="datetimeFigureOut">
              <a:rPr lang="en-US" smtClean="0"/>
              <a:t>9/16/25</a:t>
            </a:fld>
            <a:endParaRPr lang="en-US"/>
          </a:p>
        </p:txBody>
      </p:sp>
      <p:sp>
        <p:nvSpPr>
          <p:cNvPr id="5" name="Footer Placeholder 4">
            <a:extLst>
              <a:ext uri="{FF2B5EF4-FFF2-40B4-BE49-F238E27FC236}">
                <a16:creationId xmlns:a16="http://schemas.microsoft.com/office/drawing/2014/main" id="{CF3AC11E-69DB-1DCF-8B84-1B4435795D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EEDEB9-39E1-E5F0-51C1-5029B79002BA}"/>
              </a:ext>
            </a:extLst>
          </p:cNvPr>
          <p:cNvSpPr>
            <a:spLocks noGrp="1"/>
          </p:cNvSpPr>
          <p:nvPr>
            <p:ph type="sldNum" sz="quarter" idx="12"/>
          </p:nvPr>
        </p:nvSpPr>
        <p:spPr/>
        <p:txBody>
          <a:bodyPr/>
          <a:lstStyle/>
          <a:p>
            <a:fld id="{8D551984-0EFA-B947-9CD9-7ADD444D48F2}" type="slidenum">
              <a:rPr lang="en-US" smtClean="0"/>
              <a:t>‹#›</a:t>
            </a:fld>
            <a:endParaRPr lang="en-US"/>
          </a:p>
        </p:txBody>
      </p:sp>
    </p:spTree>
    <p:extLst>
      <p:ext uri="{BB962C8B-B14F-4D97-AF65-F5344CB8AC3E}">
        <p14:creationId xmlns:p14="http://schemas.microsoft.com/office/powerpoint/2010/main" val="78053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D466-94D5-29BE-1E69-C329E84F2C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9572C0-0CEB-A1EC-BFAF-F7905A8D7F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3AF80D-86E5-671B-5A51-8661A37AD54D}"/>
              </a:ext>
            </a:extLst>
          </p:cNvPr>
          <p:cNvSpPr>
            <a:spLocks noGrp="1"/>
          </p:cNvSpPr>
          <p:nvPr>
            <p:ph type="dt" sz="half" idx="10"/>
          </p:nvPr>
        </p:nvSpPr>
        <p:spPr/>
        <p:txBody>
          <a:bodyPr/>
          <a:lstStyle/>
          <a:p>
            <a:fld id="{8F09EDC9-C7C3-A246-A79D-98FF32A52ED7}" type="datetimeFigureOut">
              <a:rPr lang="en-US" smtClean="0"/>
              <a:t>9/16/25</a:t>
            </a:fld>
            <a:endParaRPr lang="en-US"/>
          </a:p>
        </p:txBody>
      </p:sp>
      <p:sp>
        <p:nvSpPr>
          <p:cNvPr id="5" name="Footer Placeholder 4">
            <a:extLst>
              <a:ext uri="{FF2B5EF4-FFF2-40B4-BE49-F238E27FC236}">
                <a16:creationId xmlns:a16="http://schemas.microsoft.com/office/drawing/2014/main" id="{9E4FF913-6488-C33D-C0FD-9AE3430B0A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C41982-05E2-84C0-5787-25E8E694D1D2}"/>
              </a:ext>
            </a:extLst>
          </p:cNvPr>
          <p:cNvSpPr>
            <a:spLocks noGrp="1"/>
          </p:cNvSpPr>
          <p:nvPr>
            <p:ph type="sldNum" sz="quarter" idx="12"/>
          </p:nvPr>
        </p:nvSpPr>
        <p:spPr/>
        <p:txBody>
          <a:bodyPr/>
          <a:lstStyle/>
          <a:p>
            <a:fld id="{8D551984-0EFA-B947-9CD9-7ADD444D48F2}" type="slidenum">
              <a:rPr lang="en-US" smtClean="0"/>
              <a:t>‹#›</a:t>
            </a:fld>
            <a:endParaRPr lang="en-US"/>
          </a:p>
        </p:txBody>
      </p:sp>
    </p:spTree>
    <p:extLst>
      <p:ext uri="{BB962C8B-B14F-4D97-AF65-F5344CB8AC3E}">
        <p14:creationId xmlns:p14="http://schemas.microsoft.com/office/powerpoint/2010/main" val="345963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44D97-9A7F-72F7-70EB-F219022B1A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CB8806-F2CF-6204-FD17-041FE69857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C2A030-4D76-A1C0-F440-78092537E3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4C53FF-D2EF-5451-A278-840033B0A06B}"/>
              </a:ext>
            </a:extLst>
          </p:cNvPr>
          <p:cNvSpPr>
            <a:spLocks noGrp="1"/>
          </p:cNvSpPr>
          <p:nvPr>
            <p:ph type="dt" sz="half" idx="10"/>
          </p:nvPr>
        </p:nvSpPr>
        <p:spPr/>
        <p:txBody>
          <a:bodyPr/>
          <a:lstStyle/>
          <a:p>
            <a:fld id="{8F09EDC9-C7C3-A246-A79D-98FF32A52ED7}" type="datetimeFigureOut">
              <a:rPr lang="en-US" smtClean="0"/>
              <a:t>9/16/25</a:t>
            </a:fld>
            <a:endParaRPr lang="en-US"/>
          </a:p>
        </p:txBody>
      </p:sp>
      <p:sp>
        <p:nvSpPr>
          <p:cNvPr id="6" name="Footer Placeholder 5">
            <a:extLst>
              <a:ext uri="{FF2B5EF4-FFF2-40B4-BE49-F238E27FC236}">
                <a16:creationId xmlns:a16="http://schemas.microsoft.com/office/drawing/2014/main" id="{0F9CE150-61EC-6C88-6CFD-9C929CEB64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058D0-29CA-70F4-4EC6-554E62FDB31D}"/>
              </a:ext>
            </a:extLst>
          </p:cNvPr>
          <p:cNvSpPr>
            <a:spLocks noGrp="1"/>
          </p:cNvSpPr>
          <p:nvPr>
            <p:ph type="sldNum" sz="quarter" idx="12"/>
          </p:nvPr>
        </p:nvSpPr>
        <p:spPr/>
        <p:txBody>
          <a:bodyPr/>
          <a:lstStyle/>
          <a:p>
            <a:fld id="{8D551984-0EFA-B947-9CD9-7ADD444D48F2}" type="slidenum">
              <a:rPr lang="en-US" smtClean="0"/>
              <a:t>‹#›</a:t>
            </a:fld>
            <a:endParaRPr lang="en-US"/>
          </a:p>
        </p:txBody>
      </p:sp>
    </p:spTree>
    <p:extLst>
      <p:ext uri="{BB962C8B-B14F-4D97-AF65-F5344CB8AC3E}">
        <p14:creationId xmlns:p14="http://schemas.microsoft.com/office/powerpoint/2010/main" val="2300183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7D99C-986D-BEA4-C184-B94A929B6A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491F8E-741C-9B53-053D-0E1DACCEA8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741081-5EF0-667E-D7F6-B283D43B72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100CA4-4953-AAE3-8782-98D8839E97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127A89-DA28-9A2B-DF22-9962FBDA76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7375C3-DE01-896C-6B88-42D659D86F59}"/>
              </a:ext>
            </a:extLst>
          </p:cNvPr>
          <p:cNvSpPr>
            <a:spLocks noGrp="1"/>
          </p:cNvSpPr>
          <p:nvPr>
            <p:ph type="dt" sz="half" idx="10"/>
          </p:nvPr>
        </p:nvSpPr>
        <p:spPr/>
        <p:txBody>
          <a:bodyPr/>
          <a:lstStyle/>
          <a:p>
            <a:fld id="{8F09EDC9-C7C3-A246-A79D-98FF32A52ED7}" type="datetimeFigureOut">
              <a:rPr lang="en-US" smtClean="0"/>
              <a:t>9/16/25</a:t>
            </a:fld>
            <a:endParaRPr lang="en-US"/>
          </a:p>
        </p:txBody>
      </p:sp>
      <p:sp>
        <p:nvSpPr>
          <p:cNvPr id="8" name="Footer Placeholder 7">
            <a:extLst>
              <a:ext uri="{FF2B5EF4-FFF2-40B4-BE49-F238E27FC236}">
                <a16:creationId xmlns:a16="http://schemas.microsoft.com/office/drawing/2014/main" id="{85E83CD4-2420-D468-BFD2-B23B6046E4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3D47DD-D48D-46ED-C591-1152E7AD072C}"/>
              </a:ext>
            </a:extLst>
          </p:cNvPr>
          <p:cNvSpPr>
            <a:spLocks noGrp="1"/>
          </p:cNvSpPr>
          <p:nvPr>
            <p:ph type="sldNum" sz="quarter" idx="12"/>
          </p:nvPr>
        </p:nvSpPr>
        <p:spPr/>
        <p:txBody>
          <a:bodyPr/>
          <a:lstStyle/>
          <a:p>
            <a:fld id="{8D551984-0EFA-B947-9CD9-7ADD444D48F2}" type="slidenum">
              <a:rPr lang="en-US" smtClean="0"/>
              <a:t>‹#›</a:t>
            </a:fld>
            <a:endParaRPr lang="en-US"/>
          </a:p>
        </p:txBody>
      </p:sp>
    </p:spTree>
    <p:extLst>
      <p:ext uri="{BB962C8B-B14F-4D97-AF65-F5344CB8AC3E}">
        <p14:creationId xmlns:p14="http://schemas.microsoft.com/office/powerpoint/2010/main" val="466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C4384-C99C-D33F-7FA5-AE3372455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45C693-3FFE-FA7F-95CA-7BF9A49A5225}"/>
              </a:ext>
            </a:extLst>
          </p:cNvPr>
          <p:cNvSpPr>
            <a:spLocks noGrp="1"/>
          </p:cNvSpPr>
          <p:nvPr>
            <p:ph type="dt" sz="half" idx="10"/>
          </p:nvPr>
        </p:nvSpPr>
        <p:spPr/>
        <p:txBody>
          <a:bodyPr/>
          <a:lstStyle/>
          <a:p>
            <a:fld id="{8F09EDC9-C7C3-A246-A79D-98FF32A52ED7}" type="datetimeFigureOut">
              <a:rPr lang="en-US" smtClean="0"/>
              <a:t>9/16/25</a:t>
            </a:fld>
            <a:endParaRPr lang="en-US"/>
          </a:p>
        </p:txBody>
      </p:sp>
      <p:sp>
        <p:nvSpPr>
          <p:cNvPr id="4" name="Footer Placeholder 3">
            <a:extLst>
              <a:ext uri="{FF2B5EF4-FFF2-40B4-BE49-F238E27FC236}">
                <a16:creationId xmlns:a16="http://schemas.microsoft.com/office/drawing/2014/main" id="{437AD0DE-1F08-1767-6783-F7A0ECB8D8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A16DF2-2B3A-4EED-0268-D9BA36716832}"/>
              </a:ext>
            </a:extLst>
          </p:cNvPr>
          <p:cNvSpPr>
            <a:spLocks noGrp="1"/>
          </p:cNvSpPr>
          <p:nvPr>
            <p:ph type="sldNum" sz="quarter" idx="12"/>
          </p:nvPr>
        </p:nvSpPr>
        <p:spPr/>
        <p:txBody>
          <a:bodyPr/>
          <a:lstStyle/>
          <a:p>
            <a:fld id="{8D551984-0EFA-B947-9CD9-7ADD444D48F2}" type="slidenum">
              <a:rPr lang="en-US" smtClean="0"/>
              <a:t>‹#›</a:t>
            </a:fld>
            <a:endParaRPr lang="en-US"/>
          </a:p>
        </p:txBody>
      </p:sp>
    </p:spTree>
    <p:extLst>
      <p:ext uri="{BB962C8B-B14F-4D97-AF65-F5344CB8AC3E}">
        <p14:creationId xmlns:p14="http://schemas.microsoft.com/office/powerpoint/2010/main" val="2218242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9B6C54-71B2-DD1B-9239-3940396C22D8}"/>
              </a:ext>
            </a:extLst>
          </p:cNvPr>
          <p:cNvSpPr>
            <a:spLocks noGrp="1"/>
          </p:cNvSpPr>
          <p:nvPr>
            <p:ph type="dt" sz="half" idx="10"/>
          </p:nvPr>
        </p:nvSpPr>
        <p:spPr/>
        <p:txBody>
          <a:bodyPr/>
          <a:lstStyle/>
          <a:p>
            <a:fld id="{8F09EDC9-C7C3-A246-A79D-98FF32A52ED7}" type="datetimeFigureOut">
              <a:rPr lang="en-US" smtClean="0"/>
              <a:t>9/16/25</a:t>
            </a:fld>
            <a:endParaRPr lang="en-US"/>
          </a:p>
        </p:txBody>
      </p:sp>
      <p:sp>
        <p:nvSpPr>
          <p:cNvPr id="3" name="Footer Placeholder 2">
            <a:extLst>
              <a:ext uri="{FF2B5EF4-FFF2-40B4-BE49-F238E27FC236}">
                <a16:creationId xmlns:a16="http://schemas.microsoft.com/office/drawing/2014/main" id="{C9233A98-F474-FD9D-DC44-21132700AF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E58108-2D4A-8633-2C18-0F503DE14F07}"/>
              </a:ext>
            </a:extLst>
          </p:cNvPr>
          <p:cNvSpPr>
            <a:spLocks noGrp="1"/>
          </p:cNvSpPr>
          <p:nvPr>
            <p:ph type="sldNum" sz="quarter" idx="12"/>
          </p:nvPr>
        </p:nvSpPr>
        <p:spPr/>
        <p:txBody>
          <a:bodyPr/>
          <a:lstStyle/>
          <a:p>
            <a:fld id="{8D551984-0EFA-B947-9CD9-7ADD444D48F2}" type="slidenum">
              <a:rPr lang="en-US" smtClean="0"/>
              <a:t>‹#›</a:t>
            </a:fld>
            <a:endParaRPr lang="en-US"/>
          </a:p>
        </p:txBody>
      </p:sp>
    </p:spTree>
    <p:extLst>
      <p:ext uri="{BB962C8B-B14F-4D97-AF65-F5344CB8AC3E}">
        <p14:creationId xmlns:p14="http://schemas.microsoft.com/office/powerpoint/2010/main" val="2781089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A4DA5-F721-40F0-0979-59AB28A71E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8B860C-799A-1E40-B570-052566BF17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CD0ABC-FA3E-8B2A-1509-B5257C8210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72DA51-76BA-5B4D-9E60-37AC14CD177C}"/>
              </a:ext>
            </a:extLst>
          </p:cNvPr>
          <p:cNvSpPr>
            <a:spLocks noGrp="1"/>
          </p:cNvSpPr>
          <p:nvPr>
            <p:ph type="dt" sz="half" idx="10"/>
          </p:nvPr>
        </p:nvSpPr>
        <p:spPr/>
        <p:txBody>
          <a:bodyPr/>
          <a:lstStyle/>
          <a:p>
            <a:fld id="{8F09EDC9-C7C3-A246-A79D-98FF32A52ED7}" type="datetimeFigureOut">
              <a:rPr lang="en-US" smtClean="0"/>
              <a:t>9/16/25</a:t>
            </a:fld>
            <a:endParaRPr lang="en-US"/>
          </a:p>
        </p:txBody>
      </p:sp>
      <p:sp>
        <p:nvSpPr>
          <p:cNvPr id="6" name="Footer Placeholder 5">
            <a:extLst>
              <a:ext uri="{FF2B5EF4-FFF2-40B4-BE49-F238E27FC236}">
                <a16:creationId xmlns:a16="http://schemas.microsoft.com/office/drawing/2014/main" id="{6DFA53AB-331C-5741-6058-13D697874B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4D02D2-04A8-8EAD-9032-A4C933E02A42}"/>
              </a:ext>
            </a:extLst>
          </p:cNvPr>
          <p:cNvSpPr>
            <a:spLocks noGrp="1"/>
          </p:cNvSpPr>
          <p:nvPr>
            <p:ph type="sldNum" sz="quarter" idx="12"/>
          </p:nvPr>
        </p:nvSpPr>
        <p:spPr/>
        <p:txBody>
          <a:bodyPr/>
          <a:lstStyle/>
          <a:p>
            <a:fld id="{8D551984-0EFA-B947-9CD9-7ADD444D48F2}" type="slidenum">
              <a:rPr lang="en-US" smtClean="0"/>
              <a:t>‹#›</a:t>
            </a:fld>
            <a:endParaRPr lang="en-US"/>
          </a:p>
        </p:txBody>
      </p:sp>
    </p:spTree>
    <p:extLst>
      <p:ext uri="{BB962C8B-B14F-4D97-AF65-F5344CB8AC3E}">
        <p14:creationId xmlns:p14="http://schemas.microsoft.com/office/powerpoint/2010/main" val="415459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26570-EA4F-2D40-CDF5-3970AF4587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F872E8-78C7-E151-2079-32B51BCB17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02057B-EDB9-1905-0D5F-C5D53E45B7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A9E89A-7099-2D99-D28D-6FFA40F769C8}"/>
              </a:ext>
            </a:extLst>
          </p:cNvPr>
          <p:cNvSpPr>
            <a:spLocks noGrp="1"/>
          </p:cNvSpPr>
          <p:nvPr>
            <p:ph type="dt" sz="half" idx="10"/>
          </p:nvPr>
        </p:nvSpPr>
        <p:spPr/>
        <p:txBody>
          <a:bodyPr/>
          <a:lstStyle/>
          <a:p>
            <a:fld id="{8F09EDC9-C7C3-A246-A79D-98FF32A52ED7}" type="datetimeFigureOut">
              <a:rPr lang="en-US" smtClean="0"/>
              <a:t>9/16/25</a:t>
            </a:fld>
            <a:endParaRPr lang="en-US"/>
          </a:p>
        </p:txBody>
      </p:sp>
      <p:sp>
        <p:nvSpPr>
          <p:cNvPr id="6" name="Footer Placeholder 5">
            <a:extLst>
              <a:ext uri="{FF2B5EF4-FFF2-40B4-BE49-F238E27FC236}">
                <a16:creationId xmlns:a16="http://schemas.microsoft.com/office/drawing/2014/main" id="{C15645DA-7BB6-8F87-4BDC-C7FD03C41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1CFB18-B379-BBB2-FD5F-D176277B139D}"/>
              </a:ext>
            </a:extLst>
          </p:cNvPr>
          <p:cNvSpPr>
            <a:spLocks noGrp="1"/>
          </p:cNvSpPr>
          <p:nvPr>
            <p:ph type="sldNum" sz="quarter" idx="12"/>
          </p:nvPr>
        </p:nvSpPr>
        <p:spPr/>
        <p:txBody>
          <a:bodyPr/>
          <a:lstStyle/>
          <a:p>
            <a:fld id="{8D551984-0EFA-B947-9CD9-7ADD444D48F2}" type="slidenum">
              <a:rPr lang="en-US" smtClean="0"/>
              <a:t>‹#›</a:t>
            </a:fld>
            <a:endParaRPr lang="en-US"/>
          </a:p>
        </p:txBody>
      </p:sp>
    </p:spTree>
    <p:extLst>
      <p:ext uri="{BB962C8B-B14F-4D97-AF65-F5344CB8AC3E}">
        <p14:creationId xmlns:p14="http://schemas.microsoft.com/office/powerpoint/2010/main" val="1260299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6806B-EB4A-B424-E721-EC8657E6A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42ACB6-174C-5B1A-41E2-EED89B63E0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1C52A-0BBD-0BE4-AF67-C821D2D944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F09EDC9-C7C3-A246-A79D-98FF32A52ED7}" type="datetimeFigureOut">
              <a:rPr lang="en-US" smtClean="0"/>
              <a:t>9/16/25</a:t>
            </a:fld>
            <a:endParaRPr lang="en-US"/>
          </a:p>
        </p:txBody>
      </p:sp>
      <p:sp>
        <p:nvSpPr>
          <p:cNvPr id="5" name="Footer Placeholder 4">
            <a:extLst>
              <a:ext uri="{FF2B5EF4-FFF2-40B4-BE49-F238E27FC236}">
                <a16:creationId xmlns:a16="http://schemas.microsoft.com/office/drawing/2014/main" id="{71A686DE-E52D-A003-88F6-D69B51F6B8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0F061DE-4C04-8766-9CDD-6E256C1993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D551984-0EFA-B947-9CD9-7ADD444D48F2}" type="slidenum">
              <a:rPr lang="en-US" smtClean="0"/>
              <a:t>‹#›</a:t>
            </a:fld>
            <a:endParaRPr lang="en-US"/>
          </a:p>
        </p:txBody>
      </p:sp>
    </p:spTree>
    <p:extLst>
      <p:ext uri="{BB962C8B-B14F-4D97-AF65-F5344CB8AC3E}">
        <p14:creationId xmlns:p14="http://schemas.microsoft.com/office/powerpoint/2010/main" val="1050995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imeo.com/1117198409?share=copy" TargetMode="External"/><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pacourts.us/civics-e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11D99D-643D-5F33-77B5-D8C78DEDDC48}"/>
              </a:ext>
            </a:extLst>
          </p:cNvPr>
          <p:cNvSpPr txBox="1"/>
          <p:nvPr/>
        </p:nvSpPr>
        <p:spPr>
          <a:xfrm>
            <a:off x="272460" y="300329"/>
            <a:ext cx="8977866" cy="707886"/>
          </a:xfrm>
          <a:prstGeom prst="rect">
            <a:avLst/>
          </a:prstGeom>
          <a:noFill/>
        </p:spPr>
        <p:txBody>
          <a:bodyPr wrap="square">
            <a:spAutoFit/>
          </a:bodyPr>
          <a:lstStyle/>
          <a:p>
            <a:r>
              <a:rPr lang="en-US" sz="4000" dirty="0">
                <a:solidFill>
                  <a:srgbClr val="000000"/>
                </a:solidFill>
                <a:latin typeface="Engravers MT" panose="02090707080505020304" pitchFamily="18" charset="77"/>
                <a:cs typeface="Blackadder ITC" panose="020F0502020204030204" pitchFamily="34" charset="0"/>
              </a:rPr>
              <a:t>Constitution Day</a:t>
            </a:r>
          </a:p>
        </p:txBody>
      </p:sp>
      <p:pic>
        <p:nvPicPr>
          <p:cNvPr id="5" name="Picture 4">
            <a:extLst>
              <a:ext uri="{FF2B5EF4-FFF2-40B4-BE49-F238E27FC236}">
                <a16:creationId xmlns:a16="http://schemas.microsoft.com/office/drawing/2014/main" id="{8C77EF6C-AA43-B5FA-2AFB-C4E3F82388AF}"/>
              </a:ext>
            </a:extLst>
          </p:cNvPr>
          <p:cNvPicPr>
            <a:picLocks noChangeAspect="1"/>
          </p:cNvPicPr>
          <p:nvPr/>
        </p:nvPicPr>
        <p:blipFill>
          <a:blip r:embed="rId2"/>
          <a:stretch>
            <a:fillRect/>
          </a:stretch>
        </p:blipFill>
        <p:spPr>
          <a:xfrm>
            <a:off x="7113034" y="1781950"/>
            <a:ext cx="4983126" cy="5113121"/>
          </a:xfrm>
          <a:prstGeom prst="rect">
            <a:avLst/>
          </a:prstGeom>
        </p:spPr>
      </p:pic>
      <p:sp>
        <p:nvSpPr>
          <p:cNvPr id="6" name="TextBox 5" descr="Constitution Day celebrates the signing of the U.S. Constitution on Sept. 17, 1787. &#13;&#10;">
            <a:extLst>
              <a:ext uri="{FF2B5EF4-FFF2-40B4-BE49-F238E27FC236}">
                <a16:creationId xmlns:a16="http://schemas.microsoft.com/office/drawing/2014/main" id="{D318306D-6490-BA84-BE86-75F0727A32FC}"/>
              </a:ext>
            </a:extLst>
          </p:cNvPr>
          <p:cNvSpPr txBox="1"/>
          <p:nvPr/>
        </p:nvSpPr>
        <p:spPr>
          <a:xfrm>
            <a:off x="297174" y="1506966"/>
            <a:ext cx="7858286" cy="2585323"/>
          </a:xfrm>
          <a:prstGeom prst="rect">
            <a:avLst/>
          </a:prstGeom>
          <a:noFill/>
        </p:spPr>
        <p:txBody>
          <a:bodyPr wrap="square" lIns="91440" tIns="45720" rIns="91440" bIns="45720" rtlCol="0" anchor="t">
            <a:spAutoFit/>
          </a:bodyPr>
          <a:lstStyle/>
          <a:p>
            <a:r>
              <a:rPr lang="en-US" sz="3600" dirty="0"/>
              <a:t>Constitution Day celebrates the signing of the U.S. Constitution </a:t>
            </a:r>
            <a:br>
              <a:rPr lang="en-US" sz="3600" dirty="0"/>
            </a:br>
            <a:r>
              <a:rPr lang="en-US" sz="3600" dirty="0"/>
              <a:t>on Sept. 17, 1787. </a:t>
            </a:r>
          </a:p>
          <a:p>
            <a:endParaRPr lang="en-US" sz="3600" dirty="0"/>
          </a:p>
          <a:p>
            <a:pPr lvl="0"/>
            <a:r>
              <a:rPr lang="en-US" sz="1600" dirty="0"/>
              <a:t>Video: </a:t>
            </a:r>
            <a:r>
              <a:rPr lang="en-US" dirty="0">
                <a:hlinkClick r:id="rId3"/>
              </a:rPr>
              <a:t>Constitution Day Animated Video</a:t>
            </a:r>
            <a:endParaRPr lang="en-US" b="1" dirty="0">
              <a:latin typeface="Aptos"/>
            </a:endParaRPr>
          </a:p>
        </p:txBody>
      </p:sp>
      <p:sp>
        <p:nvSpPr>
          <p:cNvPr id="7" name="TextBox 6">
            <a:extLst>
              <a:ext uri="{FF2B5EF4-FFF2-40B4-BE49-F238E27FC236}">
                <a16:creationId xmlns:a16="http://schemas.microsoft.com/office/drawing/2014/main" id="{ADC7D573-1DC5-007F-EFEA-1BC5604BB089}"/>
              </a:ext>
            </a:extLst>
          </p:cNvPr>
          <p:cNvSpPr txBox="1"/>
          <p:nvPr/>
        </p:nvSpPr>
        <p:spPr>
          <a:xfrm>
            <a:off x="5563443" y="6385525"/>
            <a:ext cx="1547804" cy="461665"/>
          </a:xfrm>
          <a:prstGeom prst="rect">
            <a:avLst/>
          </a:prstGeom>
          <a:noFill/>
        </p:spPr>
        <p:txBody>
          <a:bodyPr wrap="square" rtlCol="0">
            <a:spAutoFit/>
          </a:bodyPr>
          <a:lstStyle/>
          <a:p>
            <a:pPr algn="r"/>
            <a:r>
              <a:rPr lang="en-US" sz="1200" dirty="0"/>
              <a:t>Independence Hall in Philadelphia</a:t>
            </a:r>
          </a:p>
        </p:txBody>
      </p:sp>
    </p:spTree>
    <p:extLst>
      <p:ext uri="{BB962C8B-B14F-4D97-AF65-F5344CB8AC3E}">
        <p14:creationId xmlns:p14="http://schemas.microsoft.com/office/powerpoint/2010/main" val="343168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It’s a set of rules for how our country is run.&#13;&#10;&#13;&#10;Think of it like the “rulebook” for the United States. &#13;&#10;">
            <a:extLst>
              <a:ext uri="{FF2B5EF4-FFF2-40B4-BE49-F238E27FC236}">
                <a16:creationId xmlns:a16="http://schemas.microsoft.com/office/drawing/2014/main" id="{20EE1BE2-A002-A15F-6A77-BB24C392DE50}"/>
              </a:ext>
            </a:extLst>
          </p:cNvPr>
          <p:cNvSpPr>
            <a:spLocks noGrp="1"/>
          </p:cNvSpPr>
          <p:nvPr>
            <p:ph idx="1"/>
          </p:nvPr>
        </p:nvSpPr>
        <p:spPr>
          <a:xfrm>
            <a:off x="368644" y="1553775"/>
            <a:ext cx="3153032" cy="5003895"/>
          </a:xfrm>
        </p:spPr>
        <p:txBody>
          <a:bodyPr>
            <a:normAutofit/>
          </a:bodyPr>
          <a:lstStyle/>
          <a:p>
            <a:pPr marL="0" lvl="0" indent="0">
              <a:buNone/>
            </a:pPr>
            <a:r>
              <a:rPr lang="en-US" sz="3200" dirty="0"/>
              <a:t>It’s a set of </a:t>
            </a:r>
            <a:r>
              <a:rPr lang="en-US" sz="3200" b="1" dirty="0"/>
              <a:t>rules</a:t>
            </a:r>
            <a:r>
              <a:rPr lang="en-US" sz="3200" dirty="0"/>
              <a:t> for how our country is run.</a:t>
            </a:r>
          </a:p>
          <a:p>
            <a:pPr marL="0" lvl="0" indent="0">
              <a:buNone/>
            </a:pPr>
            <a:endParaRPr lang="en-US" sz="3200" dirty="0"/>
          </a:p>
          <a:p>
            <a:pPr marL="0" indent="0">
              <a:buNone/>
            </a:pPr>
            <a:r>
              <a:rPr lang="en-US" sz="3200" dirty="0"/>
              <a:t>Think of it like the “rulebook” for the United States.</a:t>
            </a:r>
            <a:r>
              <a:rPr lang="en-US" sz="3200" dirty="0">
                <a:effectLst/>
              </a:rPr>
              <a:t> </a:t>
            </a:r>
            <a:endParaRPr lang="en-US" sz="3200" dirty="0"/>
          </a:p>
        </p:txBody>
      </p:sp>
      <p:sp>
        <p:nvSpPr>
          <p:cNvPr id="4" name="TextBox 3">
            <a:extLst>
              <a:ext uri="{FF2B5EF4-FFF2-40B4-BE49-F238E27FC236}">
                <a16:creationId xmlns:a16="http://schemas.microsoft.com/office/drawing/2014/main" id="{F7F9B9D7-400D-5D0D-C53A-EB316051D5C4}"/>
              </a:ext>
            </a:extLst>
          </p:cNvPr>
          <p:cNvSpPr txBox="1"/>
          <p:nvPr/>
        </p:nvSpPr>
        <p:spPr>
          <a:xfrm>
            <a:off x="272460" y="300329"/>
            <a:ext cx="11355248" cy="707886"/>
          </a:xfrm>
          <a:prstGeom prst="rect">
            <a:avLst/>
          </a:prstGeom>
          <a:noFill/>
        </p:spPr>
        <p:txBody>
          <a:bodyPr wrap="square">
            <a:spAutoFit/>
          </a:bodyPr>
          <a:lstStyle/>
          <a:p>
            <a:r>
              <a:rPr lang="en-US" sz="4000" dirty="0">
                <a:solidFill>
                  <a:srgbClr val="000000"/>
                </a:solidFill>
                <a:latin typeface="Engravers MT" panose="02090707080505020304" pitchFamily="18" charset="77"/>
                <a:cs typeface="Blackadder ITC" panose="020F0502020204030204" pitchFamily="34" charset="0"/>
              </a:rPr>
              <a:t>What is the Constitution</a:t>
            </a:r>
          </a:p>
        </p:txBody>
      </p:sp>
      <p:pic>
        <p:nvPicPr>
          <p:cNvPr id="5" name="Picture 4" descr="photo collage of a statue of Ben Franklin in Philadelphia and the UC constitution">
            <a:extLst>
              <a:ext uri="{FF2B5EF4-FFF2-40B4-BE49-F238E27FC236}">
                <a16:creationId xmlns:a16="http://schemas.microsoft.com/office/drawing/2014/main" id="{C41E9881-2FBF-9B3D-9A72-77D5F8301EE7}"/>
              </a:ext>
            </a:extLst>
          </p:cNvPr>
          <p:cNvPicPr>
            <a:picLocks noChangeAspect="1"/>
          </p:cNvPicPr>
          <p:nvPr/>
        </p:nvPicPr>
        <p:blipFill>
          <a:blip r:embed="rId2"/>
          <a:stretch>
            <a:fillRect/>
          </a:stretch>
        </p:blipFill>
        <p:spPr>
          <a:xfrm>
            <a:off x="4026243" y="1527200"/>
            <a:ext cx="7772400" cy="4366050"/>
          </a:xfrm>
          <a:prstGeom prst="rect">
            <a:avLst/>
          </a:prstGeom>
        </p:spPr>
      </p:pic>
    </p:spTree>
    <p:extLst>
      <p:ext uri="{BB962C8B-B14F-4D97-AF65-F5344CB8AC3E}">
        <p14:creationId xmlns:p14="http://schemas.microsoft.com/office/powerpoint/2010/main" val="2304361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t makes sure everyone is treated fairly.Sets up important rights for all people living in America.Brief explanation of what a judge does and why the Constitution matters in our everyday lives.">
            <a:extLst>
              <a:ext uri="{FF2B5EF4-FFF2-40B4-BE49-F238E27FC236}">
                <a16:creationId xmlns:a16="http://schemas.microsoft.com/office/drawing/2014/main" id="{98A762A2-B32A-C9A8-A4B7-588DCC568F20}"/>
              </a:ext>
            </a:extLst>
          </p:cNvPr>
          <p:cNvSpPr>
            <a:spLocks noGrp="1"/>
          </p:cNvSpPr>
          <p:nvPr>
            <p:ph type="title"/>
          </p:nvPr>
        </p:nvSpPr>
        <p:spPr>
          <a:xfrm>
            <a:off x="368643" y="1370694"/>
            <a:ext cx="4796481" cy="5079533"/>
          </a:xfrm>
        </p:spPr>
        <p:txBody>
          <a:bodyPr anchor="t" anchorCtr="0">
            <a:normAutofit fontScale="90000"/>
          </a:bodyPr>
          <a:lstStyle/>
          <a:p>
            <a:pPr lvl="0"/>
            <a:r>
              <a:rPr lang="en-US" sz="2400" dirty="0"/>
              <a:t>It makes sure everyone is treated </a:t>
            </a:r>
            <a:r>
              <a:rPr lang="en-US" sz="2400" b="1" dirty="0"/>
              <a:t>fairly</a:t>
            </a:r>
            <a:r>
              <a:rPr lang="en-US" sz="2400" dirty="0"/>
              <a:t>.</a:t>
            </a:r>
            <a:br>
              <a:rPr lang="en-US" sz="2400" dirty="0"/>
            </a:br>
            <a:br>
              <a:rPr lang="en-US" sz="2400" dirty="0"/>
            </a:br>
            <a:r>
              <a:rPr lang="en-US" sz="2400" dirty="0"/>
              <a:t>Sets up important </a:t>
            </a:r>
            <a:r>
              <a:rPr lang="en-US" sz="2400" b="1" dirty="0"/>
              <a:t>rights for all people </a:t>
            </a:r>
            <a:r>
              <a:rPr lang="en-US" sz="2400" dirty="0"/>
              <a:t>living in America.</a:t>
            </a:r>
            <a:br>
              <a:rPr lang="en-US" sz="2400" dirty="0"/>
            </a:br>
            <a:br>
              <a:rPr lang="en-US" sz="2400" dirty="0"/>
            </a:br>
            <a:r>
              <a:rPr lang="en-US" sz="2400" dirty="0"/>
              <a:t>A judge is like a referee in a game, but for laws that everyone follows. When people disagree or break a rule, the judge listens to both sides, looks at the facts, and helps everyone understand what should happen next.</a:t>
            </a:r>
            <a:br>
              <a:rPr lang="en-US" sz="2400" dirty="0"/>
            </a:br>
            <a:br>
              <a:rPr lang="en-US" sz="2400" dirty="0"/>
            </a:br>
            <a:r>
              <a:rPr lang="en-US" sz="2400" dirty="0"/>
              <a:t>So, judges help people solve problems according to the rules, and the Constitution makes sure those rules keep </a:t>
            </a:r>
            <a:r>
              <a:rPr lang="en-US" sz="2400"/>
              <a:t>us safe and free.</a:t>
            </a:r>
            <a:endParaRPr lang="en-US" sz="2400" dirty="0"/>
          </a:p>
        </p:txBody>
      </p:sp>
      <p:sp>
        <p:nvSpPr>
          <p:cNvPr id="4" name="TextBox 3">
            <a:extLst>
              <a:ext uri="{FF2B5EF4-FFF2-40B4-BE49-F238E27FC236}">
                <a16:creationId xmlns:a16="http://schemas.microsoft.com/office/drawing/2014/main" id="{DEC4861A-A12F-7AB4-195A-18F59A9F7648}"/>
              </a:ext>
            </a:extLst>
          </p:cNvPr>
          <p:cNvSpPr txBox="1"/>
          <p:nvPr/>
        </p:nvSpPr>
        <p:spPr>
          <a:xfrm>
            <a:off x="272460" y="300329"/>
            <a:ext cx="8977866" cy="707886"/>
          </a:xfrm>
          <a:prstGeom prst="rect">
            <a:avLst/>
          </a:prstGeom>
          <a:noFill/>
        </p:spPr>
        <p:txBody>
          <a:bodyPr wrap="square">
            <a:spAutoFit/>
          </a:bodyPr>
          <a:lstStyle/>
          <a:p>
            <a:r>
              <a:rPr lang="en-US" sz="4000" dirty="0">
                <a:solidFill>
                  <a:srgbClr val="000000"/>
                </a:solidFill>
                <a:latin typeface="Engravers MT" panose="02090707080505020304" pitchFamily="18" charset="77"/>
                <a:cs typeface="Blackadder ITC" panose="020F0502020204030204" pitchFamily="34" charset="0"/>
              </a:rPr>
              <a:t>Why do we need it?</a:t>
            </a:r>
          </a:p>
        </p:txBody>
      </p:sp>
      <p:pic>
        <p:nvPicPr>
          <p:cNvPr id="6" name="Picture 5" descr="illustration of a diverse group of people">
            <a:extLst>
              <a:ext uri="{FF2B5EF4-FFF2-40B4-BE49-F238E27FC236}">
                <a16:creationId xmlns:a16="http://schemas.microsoft.com/office/drawing/2014/main" id="{F4095337-8DCA-9A9D-92D8-22B02BBA1BC3}"/>
              </a:ext>
            </a:extLst>
          </p:cNvPr>
          <p:cNvPicPr>
            <a:picLocks noChangeAspect="1"/>
          </p:cNvPicPr>
          <p:nvPr/>
        </p:nvPicPr>
        <p:blipFill>
          <a:blip r:embed="rId2"/>
          <a:stretch>
            <a:fillRect/>
          </a:stretch>
        </p:blipFill>
        <p:spPr>
          <a:xfrm>
            <a:off x="5408203" y="1786058"/>
            <a:ext cx="6415153" cy="3601489"/>
          </a:xfrm>
          <a:prstGeom prst="rect">
            <a:avLst/>
          </a:prstGeom>
        </p:spPr>
      </p:pic>
    </p:spTree>
    <p:extLst>
      <p:ext uri="{BB962C8B-B14F-4D97-AF65-F5344CB8AC3E}">
        <p14:creationId xmlns:p14="http://schemas.microsoft.com/office/powerpoint/2010/main" val="1371055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t was written in 1787 by leaders from the first states.These leaders wanted a country where people make the rules, not kings.">
            <a:extLst>
              <a:ext uri="{FF2B5EF4-FFF2-40B4-BE49-F238E27FC236}">
                <a16:creationId xmlns:a16="http://schemas.microsoft.com/office/drawing/2014/main" id="{467322B8-E9C1-94BC-5EEA-EC7910E0C3A1}"/>
              </a:ext>
            </a:extLst>
          </p:cNvPr>
          <p:cNvSpPr>
            <a:spLocks noGrp="1"/>
          </p:cNvSpPr>
          <p:nvPr>
            <p:ph type="title"/>
          </p:nvPr>
        </p:nvSpPr>
        <p:spPr>
          <a:xfrm>
            <a:off x="393357" y="1527200"/>
            <a:ext cx="3632886" cy="3653069"/>
          </a:xfrm>
        </p:spPr>
        <p:txBody>
          <a:bodyPr tIns="0" anchor="t" anchorCtr="0">
            <a:normAutofit fontScale="90000"/>
          </a:bodyPr>
          <a:lstStyle/>
          <a:p>
            <a:r>
              <a:rPr lang="en-US" sz="3600" dirty="0"/>
              <a:t>It was written in 1787 by leaders from the first states.</a:t>
            </a:r>
            <a:br>
              <a:rPr lang="en-US" sz="3600" dirty="0"/>
            </a:br>
            <a:br>
              <a:rPr lang="en-US" sz="3600" dirty="0"/>
            </a:br>
            <a:r>
              <a:rPr lang="en-US" sz="3600" dirty="0"/>
              <a:t>These leaders wanted a country where </a:t>
            </a:r>
            <a:r>
              <a:rPr lang="en-US" sz="3600" b="1" dirty="0"/>
              <a:t>people make the rules, not kings</a:t>
            </a:r>
            <a:r>
              <a:rPr lang="en-US" sz="3600" dirty="0"/>
              <a:t>.</a:t>
            </a:r>
            <a:br>
              <a:rPr lang="en-US" sz="3600" dirty="0"/>
            </a:br>
            <a:endParaRPr lang="en-US" sz="3600" dirty="0"/>
          </a:p>
        </p:txBody>
      </p:sp>
      <p:sp>
        <p:nvSpPr>
          <p:cNvPr id="4" name="TextBox 3">
            <a:extLst>
              <a:ext uri="{FF2B5EF4-FFF2-40B4-BE49-F238E27FC236}">
                <a16:creationId xmlns:a16="http://schemas.microsoft.com/office/drawing/2014/main" id="{9CCFF9D9-E0D5-D3A3-4E9E-01C5896F2374}"/>
              </a:ext>
            </a:extLst>
          </p:cNvPr>
          <p:cNvSpPr txBox="1"/>
          <p:nvPr/>
        </p:nvSpPr>
        <p:spPr>
          <a:xfrm>
            <a:off x="272460" y="300329"/>
            <a:ext cx="8977866" cy="707886"/>
          </a:xfrm>
          <a:prstGeom prst="rect">
            <a:avLst/>
          </a:prstGeom>
          <a:noFill/>
        </p:spPr>
        <p:txBody>
          <a:bodyPr wrap="square">
            <a:spAutoFit/>
          </a:bodyPr>
          <a:lstStyle/>
          <a:p>
            <a:r>
              <a:rPr lang="en-US" sz="4000" dirty="0">
                <a:solidFill>
                  <a:srgbClr val="000000"/>
                </a:solidFill>
                <a:latin typeface="Engravers MT" panose="02090707080505020304" pitchFamily="18" charset="77"/>
                <a:cs typeface="Blackadder ITC" panose="020F0502020204030204" pitchFamily="34" charset="0"/>
              </a:rPr>
              <a:t>Who created it?</a:t>
            </a:r>
          </a:p>
        </p:txBody>
      </p:sp>
      <p:pic>
        <p:nvPicPr>
          <p:cNvPr id="8" name="Picture 7" descr="photo - signatures on the U.S. constitution">
            <a:extLst>
              <a:ext uri="{FF2B5EF4-FFF2-40B4-BE49-F238E27FC236}">
                <a16:creationId xmlns:a16="http://schemas.microsoft.com/office/drawing/2014/main" id="{C38A228C-C677-0FAA-7339-E28C22C4B149}"/>
              </a:ext>
            </a:extLst>
          </p:cNvPr>
          <p:cNvPicPr>
            <a:picLocks noChangeAspect="1"/>
          </p:cNvPicPr>
          <p:nvPr/>
        </p:nvPicPr>
        <p:blipFill>
          <a:blip r:embed="rId2"/>
          <a:stretch>
            <a:fillRect/>
          </a:stretch>
        </p:blipFill>
        <p:spPr>
          <a:xfrm>
            <a:off x="4026243" y="1400959"/>
            <a:ext cx="7772400" cy="4366050"/>
          </a:xfrm>
          <a:prstGeom prst="rect">
            <a:avLst/>
          </a:prstGeom>
        </p:spPr>
      </p:pic>
    </p:spTree>
    <p:extLst>
      <p:ext uri="{BB962C8B-B14F-4D97-AF65-F5344CB8AC3E}">
        <p14:creationId xmlns:p14="http://schemas.microsoft.com/office/powerpoint/2010/main" val="3033256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Preamble (the introduction) says why the Constitution was written.">
            <a:extLst>
              <a:ext uri="{FF2B5EF4-FFF2-40B4-BE49-F238E27FC236}">
                <a16:creationId xmlns:a16="http://schemas.microsoft.com/office/drawing/2014/main" id="{D5FB0369-2241-8698-963E-1882F67944AD}"/>
              </a:ext>
            </a:extLst>
          </p:cNvPr>
          <p:cNvSpPr>
            <a:spLocks noGrp="1"/>
          </p:cNvSpPr>
          <p:nvPr>
            <p:ph type="title"/>
          </p:nvPr>
        </p:nvSpPr>
        <p:spPr>
          <a:xfrm>
            <a:off x="272458" y="1288115"/>
            <a:ext cx="10996904" cy="1578653"/>
          </a:xfrm>
        </p:spPr>
        <p:txBody>
          <a:bodyPr anchor="t" anchorCtr="0">
            <a:noAutofit/>
          </a:bodyPr>
          <a:lstStyle/>
          <a:p>
            <a:pPr>
              <a:lnSpc>
                <a:spcPts val="3020"/>
              </a:lnSpc>
            </a:pPr>
            <a:r>
              <a:rPr lang="en-US" sz="3200" dirty="0"/>
              <a:t>The Preamble (the introduction) says why the </a:t>
            </a:r>
            <a:br>
              <a:rPr lang="en-US" sz="3200" dirty="0"/>
            </a:br>
            <a:r>
              <a:rPr lang="en-US" sz="3200" dirty="0"/>
              <a:t>Constitution was written.</a:t>
            </a:r>
            <a:br>
              <a:rPr lang="en-US" sz="3200" dirty="0"/>
            </a:br>
            <a:br>
              <a:rPr lang="en-US" sz="3200" dirty="0"/>
            </a:br>
            <a:r>
              <a:rPr lang="en-US" sz="3200" dirty="0"/>
              <a:t>The Constitution sets up three branches of government:</a:t>
            </a:r>
          </a:p>
        </p:txBody>
      </p:sp>
      <p:sp>
        <p:nvSpPr>
          <p:cNvPr id="4" name="TextBox 3">
            <a:extLst>
              <a:ext uri="{FF2B5EF4-FFF2-40B4-BE49-F238E27FC236}">
                <a16:creationId xmlns:a16="http://schemas.microsoft.com/office/drawing/2014/main" id="{EFBDB611-FCB3-EE8F-5DFB-CA2E779810C9}"/>
              </a:ext>
            </a:extLst>
          </p:cNvPr>
          <p:cNvSpPr txBox="1"/>
          <p:nvPr/>
        </p:nvSpPr>
        <p:spPr>
          <a:xfrm>
            <a:off x="272459" y="300329"/>
            <a:ext cx="11763021" cy="707886"/>
          </a:xfrm>
          <a:prstGeom prst="rect">
            <a:avLst/>
          </a:prstGeom>
          <a:noFill/>
        </p:spPr>
        <p:txBody>
          <a:bodyPr wrap="square">
            <a:spAutoFit/>
          </a:bodyPr>
          <a:lstStyle/>
          <a:p>
            <a:r>
              <a:rPr lang="en-US" sz="4000" dirty="0">
                <a:solidFill>
                  <a:srgbClr val="000000"/>
                </a:solidFill>
                <a:latin typeface="Engravers MT" panose="02090707080505020304" pitchFamily="18" charset="77"/>
                <a:cs typeface="Blackadder ITC" panose="020F0502020204030204" pitchFamily="34" charset="0"/>
              </a:rPr>
              <a:t>What’s in the Constitution</a:t>
            </a:r>
          </a:p>
        </p:txBody>
      </p:sp>
      <p:sp>
        <p:nvSpPr>
          <p:cNvPr id="6" name="TextBox 5" descr="The Constitution sets up three branches of government:&#10;Legislative branch (makes the laws)&#13;&#10;Executive branch (carries out the laws)&#13;&#10;Judicial branch (explains the laws)&#13;&#10;">
            <a:extLst>
              <a:ext uri="{FF2B5EF4-FFF2-40B4-BE49-F238E27FC236}">
                <a16:creationId xmlns:a16="http://schemas.microsoft.com/office/drawing/2014/main" id="{057B9DAE-5E8F-A4A6-583D-E5D249D119B0}"/>
              </a:ext>
            </a:extLst>
          </p:cNvPr>
          <p:cNvSpPr txBox="1"/>
          <p:nvPr/>
        </p:nvSpPr>
        <p:spPr>
          <a:xfrm>
            <a:off x="309529" y="2977973"/>
            <a:ext cx="5275725" cy="3336426"/>
          </a:xfrm>
          <a:prstGeom prst="rect">
            <a:avLst/>
          </a:prstGeom>
          <a:noFill/>
        </p:spPr>
        <p:txBody>
          <a:bodyPr wrap="square">
            <a:spAutoFit/>
          </a:bodyPr>
          <a:lstStyle/>
          <a:p>
            <a:pPr marL="571500" indent="-571500">
              <a:lnSpc>
                <a:spcPts val="3620"/>
              </a:lnSpc>
              <a:spcAft>
                <a:spcPts val="1800"/>
              </a:spcAft>
              <a:buFont typeface="Arial" panose="020B0604020202020204" pitchFamily="34" charset="0"/>
              <a:buChar char="•"/>
            </a:pPr>
            <a:r>
              <a:rPr lang="en-US" sz="3200" b="1" dirty="0"/>
              <a:t>Legislative branch </a:t>
            </a:r>
            <a:r>
              <a:rPr lang="en-US" sz="3200" dirty="0"/>
              <a:t>(makes the laws)</a:t>
            </a:r>
          </a:p>
          <a:p>
            <a:pPr marL="571500" indent="-571500">
              <a:lnSpc>
                <a:spcPts val="3620"/>
              </a:lnSpc>
              <a:spcAft>
                <a:spcPts val="1800"/>
              </a:spcAft>
              <a:buFont typeface="Arial" panose="020B0604020202020204" pitchFamily="34" charset="0"/>
              <a:buChar char="•"/>
            </a:pPr>
            <a:r>
              <a:rPr lang="en-US" sz="3200" b="1" dirty="0"/>
              <a:t>Executive branch </a:t>
            </a:r>
            <a:r>
              <a:rPr lang="en-US" sz="3200" dirty="0"/>
              <a:t>(carries out the laws)</a:t>
            </a:r>
          </a:p>
          <a:p>
            <a:pPr marL="571500" indent="-571500">
              <a:lnSpc>
                <a:spcPts val="3620"/>
              </a:lnSpc>
              <a:spcAft>
                <a:spcPts val="1800"/>
              </a:spcAft>
              <a:buFont typeface="Arial" panose="020B0604020202020204" pitchFamily="34" charset="0"/>
              <a:buChar char="•"/>
            </a:pPr>
            <a:r>
              <a:rPr lang="en-US" sz="3200" b="1" dirty="0"/>
              <a:t>Judicial branch </a:t>
            </a:r>
            <a:r>
              <a:rPr lang="en-US" sz="3200" dirty="0"/>
              <a:t>(explains the laws)</a:t>
            </a:r>
          </a:p>
        </p:txBody>
      </p:sp>
      <p:pic>
        <p:nvPicPr>
          <p:cNvPr id="7" name="Picture 6" descr="Illustration of the three, separate-but-equal branches of government: the executibe branch, the legislative branch and the judicial branch.">
            <a:extLst>
              <a:ext uri="{FF2B5EF4-FFF2-40B4-BE49-F238E27FC236}">
                <a16:creationId xmlns:a16="http://schemas.microsoft.com/office/drawing/2014/main" id="{30BC3B45-697B-F1FC-5C8E-8273D4651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4279" y="2977973"/>
            <a:ext cx="6108192" cy="3437776"/>
          </a:xfrm>
          <a:prstGeom prst="rect">
            <a:avLst/>
          </a:prstGeom>
        </p:spPr>
      </p:pic>
    </p:spTree>
    <p:extLst>
      <p:ext uri="{BB962C8B-B14F-4D97-AF65-F5344CB8AC3E}">
        <p14:creationId xmlns:p14="http://schemas.microsoft.com/office/powerpoint/2010/main" val="1987956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Bill of Rights is the first 10 changes, called amendments, which protect important freedoms like speech and religion.">
            <a:extLst>
              <a:ext uri="{FF2B5EF4-FFF2-40B4-BE49-F238E27FC236}">
                <a16:creationId xmlns:a16="http://schemas.microsoft.com/office/drawing/2014/main" id="{4140B65D-9DF6-B4D1-EE26-39E6EA254867}"/>
              </a:ext>
            </a:extLst>
          </p:cNvPr>
          <p:cNvSpPr>
            <a:spLocks noGrp="1"/>
          </p:cNvSpPr>
          <p:nvPr>
            <p:ph type="title"/>
          </p:nvPr>
        </p:nvSpPr>
        <p:spPr>
          <a:xfrm>
            <a:off x="272458" y="1353666"/>
            <a:ext cx="3175077" cy="5204005"/>
          </a:xfrm>
        </p:spPr>
        <p:txBody>
          <a:bodyPr anchor="t" anchorCtr="0">
            <a:normAutofit/>
          </a:bodyPr>
          <a:lstStyle/>
          <a:p>
            <a:r>
              <a:rPr lang="en-US" sz="3200" b="1" dirty="0"/>
              <a:t>The Bill of Rights </a:t>
            </a:r>
            <a:r>
              <a:rPr lang="en-US" sz="3200" dirty="0"/>
              <a:t>is the first 10 changes, called amendments, which protect important freedoms like speech and religion.</a:t>
            </a:r>
            <a:br>
              <a:rPr lang="en-US" sz="3200" dirty="0"/>
            </a:br>
            <a:endParaRPr lang="en-US" sz="3200" dirty="0"/>
          </a:p>
        </p:txBody>
      </p:sp>
      <p:sp>
        <p:nvSpPr>
          <p:cNvPr id="6" name="TextBox 5">
            <a:extLst>
              <a:ext uri="{FF2B5EF4-FFF2-40B4-BE49-F238E27FC236}">
                <a16:creationId xmlns:a16="http://schemas.microsoft.com/office/drawing/2014/main" id="{D9288823-782E-B9D3-0BD0-8631943261B5}"/>
              </a:ext>
            </a:extLst>
          </p:cNvPr>
          <p:cNvSpPr txBox="1"/>
          <p:nvPr/>
        </p:nvSpPr>
        <p:spPr>
          <a:xfrm>
            <a:off x="272459" y="300329"/>
            <a:ext cx="11763021" cy="707886"/>
          </a:xfrm>
          <a:prstGeom prst="rect">
            <a:avLst/>
          </a:prstGeom>
          <a:noFill/>
        </p:spPr>
        <p:txBody>
          <a:bodyPr wrap="square">
            <a:spAutoFit/>
          </a:bodyPr>
          <a:lstStyle/>
          <a:p>
            <a:r>
              <a:rPr lang="en-US" sz="4000" dirty="0">
                <a:solidFill>
                  <a:srgbClr val="000000"/>
                </a:solidFill>
                <a:latin typeface="Engravers MT" panose="02090707080505020304" pitchFamily="18" charset="77"/>
                <a:cs typeface="Blackadder ITC" panose="020F0502020204030204" pitchFamily="34" charset="0"/>
              </a:rPr>
              <a:t>Important rights</a:t>
            </a:r>
          </a:p>
        </p:txBody>
      </p:sp>
      <p:pic>
        <p:nvPicPr>
          <p:cNvPr id="9" name="Picture 8" descr="illistration of a judge surrounded by speech bubbles">
            <a:extLst>
              <a:ext uri="{FF2B5EF4-FFF2-40B4-BE49-F238E27FC236}">
                <a16:creationId xmlns:a16="http://schemas.microsoft.com/office/drawing/2014/main" id="{DBD2EB52-5885-93B3-9B3B-C5AEB53B28B1}"/>
              </a:ext>
            </a:extLst>
          </p:cNvPr>
          <p:cNvPicPr>
            <a:picLocks noChangeAspect="1"/>
          </p:cNvPicPr>
          <p:nvPr/>
        </p:nvPicPr>
        <p:blipFill>
          <a:blip r:embed="rId2"/>
          <a:stretch>
            <a:fillRect/>
          </a:stretch>
        </p:blipFill>
        <p:spPr>
          <a:xfrm>
            <a:off x="3991233" y="1353666"/>
            <a:ext cx="7772400" cy="4366050"/>
          </a:xfrm>
          <a:prstGeom prst="rect">
            <a:avLst/>
          </a:prstGeom>
        </p:spPr>
      </p:pic>
    </p:spTree>
    <p:extLst>
      <p:ext uri="{BB962C8B-B14F-4D97-AF65-F5344CB8AC3E}">
        <p14:creationId xmlns:p14="http://schemas.microsoft.com/office/powerpoint/2010/main" val="1224185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Constitution can be changed if people agree—these changes are called amendments.">
            <a:extLst>
              <a:ext uri="{FF2B5EF4-FFF2-40B4-BE49-F238E27FC236}">
                <a16:creationId xmlns:a16="http://schemas.microsoft.com/office/drawing/2014/main" id="{22C02926-48B1-D964-EE83-CE259DA97E22}"/>
              </a:ext>
            </a:extLst>
          </p:cNvPr>
          <p:cNvSpPr>
            <a:spLocks noGrp="1"/>
          </p:cNvSpPr>
          <p:nvPr>
            <p:ph type="title"/>
          </p:nvPr>
        </p:nvSpPr>
        <p:spPr>
          <a:xfrm>
            <a:off x="309531" y="1452519"/>
            <a:ext cx="3113291" cy="4738216"/>
          </a:xfrm>
        </p:spPr>
        <p:txBody>
          <a:bodyPr anchor="t" anchorCtr="0">
            <a:normAutofit/>
          </a:bodyPr>
          <a:lstStyle/>
          <a:p>
            <a:r>
              <a:rPr lang="en-US" sz="3200" dirty="0"/>
              <a:t>The Constitution can be changed if people agree—these changes are called amendments.</a:t>
            </a:r>
          </a:p>
        </p:txBody>
      </p:sp>
      <p:sp>
        <p:nvSpPr>
          <p:cNvPr id="4" name="TextBox 3">
            <a:extLst>
              <a:ext uri="{FF2B5EF4-FFF2-40B4-BE49-F238E27FC236}">
                <a16:creationId xmlns:a16="http://schemas.microsoft.com/office/drawing/2014/main" id="{16757281-8684-29AB-7671-84D6A465918D}"/>
              </a:ext>
            </a:extLst>
          </p:cNvPr>
          <p:cNvSpPr txBox="1"/>
          <p:nvPr/>
        </p:nvSpPr>
        <p:spPr>
          <a:xfrm>
            <a:off x="272459" y="300329"/>
            <a:ext cx="11763021" cy="707886"/>
          </a:xfrm>
          <a:prstGeom prst="rect">
            <a:avLst/>
          </a:prstGeom>
          <a:noFill/>
        </p:spPr>
        <p:txBody>
          <a:bodyPr wrap="square">
            <a:spAutoFit/>
          </a:bodyPr>
          <a:lstStyle/>
          <a:p>
            <a:r>
              <a:rPr lang="en-US" sz="4000" dirty="0">
                <a:solidFill>
                  <a:srgbClr val="000000"/>
                </a:solidFill>
                <a:latin typeface="Engravers MT" panose="02090707080505020304" pitchFamily="18" charset="77"/>
                <a:cs typeface="Blackadder ITC" panose="020F0502020204030204" pitchFamily="34" charset="0"/>
              </a:rPr>
              <a:t>Changing the Constitution</a:t>
            </a:r>
          </a:p>
        </p:txBody>
      </p:sp>
      <p:pic>
        <p:nvPicPr>
          <p:cNvPr id="6" name="Picture 5" descr="Illustration: The 6th ammendment states that the person convicted of a crime has the right to a fair and speedy trial.">
            <a:extLst>
              <a:ext uri="{FF2B5EF4-FFF2-40B4-BE49-F238E27FC236}">
                <a16:creationId xmlns:a16="http://schemas.microsoft.com/office/drawing/2014/main" id="{953A85BD-02F4-4D7B-D3DF-771A9A2B914C}"/>
              </a:ext>
            </a:extLst>
          </p:cNvPr>
          <p:cNvPicPr>
            <a:picLocks noChangeAspect="1"/>
          </p:cNvPicPr>
          <p:nvPr/>
        </p:nvPicPr>
        <p:blipFill>
          <a:blip r:embed="rId2"/>
          <a:stretch>
            <a:fillRect/>
          </a:stretch>
        </p:blipFill>
        <p:spPr>
          <a:xfrm>
            <a:off x="4028303" y="1452519"/>
            <a:ext cx="7772400" cy="4366050"/>
          </a:xfrm>
          <a:prstGeom prst="rect">
            <a:avLst/>
          </a:prstGeom>
        </p:spPr>
      </p:pic>
    </p:spTree>
    <p:extLst>
      <p:ext uri="{BB962C8B-B14F-4D97-AF65-F5344CB8AC3E}">
        <p14:creationId xmlns:p14="http://schemas.microsoft.com/office/powerpoint/2010/main" val="1581855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t is the highest law in the land.Helps keep our country strong and fair for everyone.">
            <a:extLst>
              <a:ext uri="{FF2B5EF4-FFF2-40B4-BE49-F238E27FC236}">
                <a16:creationId xmlns:a16="http://schemas.microsoft.com/office/drawing/2014/main" id="{A3C8D341-702B-894E-80A2-870F7105DBC7}"/>
              </a:ext>
            </a:extLst>
          </p:cNvPr>
          <p:cNvSpPr>
            <a:spLocks noGrp="1"/>
          </p:cNvSpPr>
          <p:nvPr>
            <p:ph type="title"/>
          </p:nvPr>
        </p:nvSpPr>
        <p:spPr>
          <a:xfrm>
            <a:off x="368643" y="1573954"/>
            <a:ext cx="3276600" cy="3564324"/>
          </a:xfrm>
        </p:spPr>
        <p:txBody>
          <a:bodyPr anchor="t" anchorCtr="0">
            <a:normAutofit/>
          </a:bodyPr>
          <a:lstStyle/>
          <a:p>
            <a:r>
              <a:rPr lang="en-US" sz="3200" dirty="0"/>
              <a:t>It is the highest law in the land.</a:t>
            </a:r>
            <a:br>
              <a:rPr lang="en-US" sz="3200" dirty="0"/>
            </a:br>
            <a:br>
              <a:rPr lang="en-US" sz="3200" dirty="0"/>
            </a:br>
            <a:r>
              <a:rPr lang="en-US" sz="3200" dirty="0"/>
              <a:t>Helps keep our country strong and fair for everyone.</a:t>
            </a:r>
          </a:p>
        </p:txBody>
      </p:sp>
      <p:sp>
        <p:nvSpPr>
          <p:cNvPr id="4" name="TextBox 3">
            <a:extLst>
              <a:ext uri="{FF2B5EF4-FFF2-40B4-BE49-F238E27FC236}">
                <a16:creationId xmlns:a16="http://schemas.microsoft.com/office/drawing/2014/main" id="{89736EB9-B382-2054-59BE-C6A2ECDB50D1}"/>
              </a:ext>
            </a:extLst>
          </p:cNvPr>
          <p:cNvSpPr txBox="1"/>
          <p:nvPr/>
        </p:nvSpPr>
        <p:spPr>
          <a:xfrm>
            <a:off x="272459" y="300329"/>
            <a:ext cx="11763021" cy="707886"/>
          </a:xfrm>
          <a:prstGeom prst="rect">
            <a:avLst/>
          </a:prstGeom>
          <a:noFill/>
        </p:spPr>
        <p:txBody>
          <a:bodyPr wrap="square">
            <a:spAutoFit/>
          </a:bodyPr>
          <a:lstStyle/>
          <a:p>
            <a:r>
              <a:rPr lang="en-US" sz="4000" dirty="0" err="1">
                <a:solidFill>
                  <a:srgbClr val="000000"/>
                </a:solidFill>
                <a:latin typeface="Engravers MT" panose="02090707080505020304" pitchFamily="18" charset="77"/>
                <a:cs typeface="Blackadder ITC" panose="020F0502020204030204" pitchFamily="34" charset="0"/>
              </a:rPr>
              <a:t>wHy</a:t>
            </a:r>
            <a:r>
              <a:rPr lang="en-US" sz="4000" dirty="0">
                <a:solidFill>
                  <a:srgbClr val="000000"/>
                </a:solidFill>
                <a:latin typeface="Engravers MT" panose="02090707080505020304" pitchFamily="18" charset="77"/>
                <a:cs typeface="Blackadder ITC" panose="020F0502020204030204" pitchFamily="34" charset="0"/>
              </a:rPr>
              <a:t> is it important</a:t>
            </a:r>
          </a:p>
        </p:txBody>
      </p:sp>
      <p:pic>
        <p:nvPicPr>
          <p:cNvPr id="6" name="Picture 5" descr="illustration of a law book">
            <a:extLst>
              <a:ext uri="{FF2B5EF4-FFF2-40B4-BE49-F238E27FC236}">
                <a16:creationId xmlns:a16="http://schemas.microsoft.com/office/drawing/2014/main" id="{1CA0F5B6-F787-5F7B-B0C9-9B7095982011}"/>
              </a:ext>
            </a:extLst>
          </p:cNvPr>
          <p:cNvPicPr>
            <a:picLocks noChangeAspect="1"/>
          </p:cNvPicPr>
          <p:nvPr/>
        </p:nvPicPr>
        <p:blipFill>
          <a:blip r:embed="rId2"/>
          <a:stretch>
            <a:fillRect/>
          </a:stretch>
        </p:blipFill>
        <p:spPr>
          <a:xfrm>
            <a:off x="3954162" y="1573954"/>
            <a:ext cx="7772400" cy="4366050"/>
          </a:xfrm>
          <a:prstGeom prst="rect">
            <a:avLst/>
          </a:prstGeom>
        </p:spPr>
      </p:pic>
    </p:spTree>
    <p:extLst>
      <p:ext uri="{BB962C8B-B14F-4D97-AF65-F5344CB8AC3E}">
        <p14:creationId xmlns:p14="http://schemas.microsoft.com/office/powerpoint/2010/main" val="2125372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Link to the Pa Courts Civics Education page: www.pacourts.us/civics-ed">
            <a:extLst>
              <a:ext uri="{FF2B5EF4-FFF2-40B4-BE49-F238E27FC236}">
                <a16:creationId xmlns:a16="http://schemas.microsoft.com/office/drawing/2014/main" id="{4C839F96-5D88-FFBE-3A04-ACFDC4C15C5D}"/>
              </a:ext>
            </a:extLst>
          </p:cNvPr>
          <p:cNvSpPr txBox="1"/>
          <p:nvPr/>
        </p:nvSpPr>
        <p:spPr>
          <a:xfrm>
            <a:off x="0" y="4251100"/>
            <a:ext cx="12192000" cy="923330"/>
          </a:xfrm>
          <a:prstGeom prst="rect">
            <a:avLst/>
          </a:prstGeom>
          <a:noFill/>
        </p:spPr>
        <p:txBody>
          <a:bodyPr wrap="square" lIns="91440" tIns="45720" rIns="91440" bIns="45720" rtlCol="0" anchor="t">
            <a:spAutoFit/>
          </a:bodyPr>
          <a:lstStyle/>
          <a:p>
            <a:pPr algn="ctr"/>
            <a:r>
              <a:rPr lang="en-US" dirty="0"/>
              <a:t>For additional resources, check out the Pa Courts’ civics education toolkit at </a:t>
            </a:r>
            <a:r>
              <a:rPr lang="en-US" sz="3600" dirty="0">
                <a:solidFill>
                  <a:srgbClr val="215F9A"/>
                </a:solidFill>
                <a:hlinkClick r:id="rId2">
                  <a:extLst>
                    <a:ext uri="{A12FA001-AC4F-418D-AE19-62706E023703}">
                      <ahyp:hlinkClr xmlns:ahyp="http://schemas.microsoft.com/office/drawing/2018/hyperlinkcolor" val="tx"/>
                    </a:ext>
                  </a:extLst>
                </a:hlinkClick>
              </a:rPr>
              <a:t>www.pacourts.us/civics-ed</a:t>
            </a:r>
            <a:endParaRPr lang="en-US" sz="3600" dirty="0">
              <a:solidFill>
                <a:srgbClr val="215F9A"/>
              </a:solidFill>
            </a:endParaRPr>
          </a:p>
        </p:txBody>
      </p:sp>
      <p:pic>
        <p:nvPicPr>
          <p:cNvPr id="5" name="Picture 4" descr="Pa courts logo">
            <a:extLst>
              <a:ext uri="{FF2B5EF4-FFF2-40B4-BE49-F238E27FC236}">
                <a16:creationId xmlns:a16="http://schemas.microsoft.com/office/drawing/2014/main" id="{4E92A90F-5A36-F818-0E22-6DDCC92C4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1399" y="740091"/>
            <a:ext cx="3489202" cy="2907668"/>
          </a:xfrm>
          <a:prstGeom prst="rect">
            <a:avLst/>
          </a:prstGeom>
        </p:spPr>
      </p:pic>
    </p:spTree>
    <p:extLst>
      <p:ext uri="{BB962C8B-B14F-4D97-AF65-F5344CB8AC3E}">
        <p14:creationId xmlns:p14="http://schemas.microsoft.com/office/powerpoint/2010/main" val="2332929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169</TotalTime>
  <Words>336</Words>
  <Application>Microsoft Macintosh PowerPoint</Application>
  <PresentationFormat>Widescreen</PresentationFormat>
  <Paragraphs>25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Display</vt:lpstr>
      <vt:lpstr>Arial</vt:lpstr>
      <vt:lpstr>Engravers MT</vt:lpstr>
      <vt:lpstr>Office Theme</vt:lpstr>
      <vt:lpstr>PowerPoint Presentation</vt:lpstr>
      <vt:lpstr>PowerPoint Presentation</vt:lpstr>
      <vt:lpstr>It makes sure everyone is treated fairly.  Sets up important rights for all people living in America.  A judge is like a referee in a game, but for laws that everyone follows. When people disagree or break a rule, the judge listens to both sides, looks at the facts, and helps everyone understand what should happen next.  So, judges help people solve problems according to the rules, and the Constitution makes sure those rules keep us safe and free.</vt:lpstr>
      <vt:lpstr>It was written in 1787 by leaders from the first states.  These leaders wanted a country where people make the rules, not kings. </vt:lpstr>
      <vt:lpstr>The Preamble (the introduction) says why the  Constitution was written.  The Constitution sets up three branches of government:</vt:lpstr>
      <vt:lpstr>The Bill of Rights is the first 10 changes, called amendments, which protect important freedoms like speech and religion. </vt:lpstr>
      <vt:lpstr>The Constitution can be changed if people agree—these changes are called amendments.</vt:lpstr>
      <vt:lpstr>It is the highest law in the land.  Helps keep our country strong and fair for everyone.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Gretchen Smith</dc:creator>
  <cp:lastModifiedBy>Gretchen Smith</cp:lastModifiedBy>
  <cp:revision>1</cp:revision>
  <dcterms:created xsi:type="dcterms:W3CDTF">2025-09-02T16:29:19Z</dcterms:created>
  <dcterms:modified xsi:type="dcterms:W3CDTF">2025-09-16T13:45:37Z</dcterms:modified>
</cp:coreProperties>
</file>