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7" r:id="rId6"/>
    <p:sldId id="267" r:id="rId7"/>
    <p:sldId id="268" r:id="rId8"/>
    <p:sldId id="258" r:id="rId9"/>
    <p:sldId id="259" r:id="rId10"/>
    <p:sldId id="260" r:id="rId11"/>
    <p:sldId id="271" r:id="rId12"/>
    <p:sldId id="261" r:id="rId13"/>
    <p:sldId id="262" r:id="rId14"/>
    <p:sldId id="263" r:id="rId15"/>
    <p:sldId id="264" r:id="rId16"/>
    <p:sldId id="265" r:id="rId17"/>
    <p:sldId id="266" r:id="rId18"/>
    <p:sldId id="27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AE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71ED84-2566-4024-A73A-02015B0C3B7C}" v="1" dt="2025-01-21T21:09:19.21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96" y="12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etchen Smith" userId="014a2b2e-74ed-4f7e-b230-d3faba294f7e" providerId="ADAL" clId="{9D71ED84-2566-4024-A73A-02015B0C3B7C}"/>
    <pc:docChg chg="custSel modSld">
      <pc:chgData name="Gretchen Smith" userId="014a2b2e-74ed-4f7e-b230-d3faba294f7e" providerId="ADAL" clId="{9D71ED84-2566-4024-A73A-02015B0C3B7C}" dt="2025-01-21T21:17:33.339" v="332" actId="20577"/>
      <pc:docMkLst>
        <pc:docMk/>
      </pc:docMkLst>
      <pc:sldChg chg="addSp delSp modSp mod">
        <pc:chgData name="Gretchen Smith" userId="014a2b2e-74ed-4f7e-b230-d3faba294f7e" providerId="ADAL" clId="{9D71ED84-2566-4024-A73A-02015B0C3B7C}" dt="2025-01-21T21:10:47.400" v="196" actId="1037"/>
        <pc:sldMkLst>
          <pc:docMk/>
          <pc:sldMk cId="912893325" sldId="258"/>
        </pc:sldMkLst>
        <pc:spChg chg="mod">
          <ac:chgData name="Gretchen Smith" userId="014a2b2e-74ed-4f7e-b230-d3faba294f7e" providerId="ADAL" clId="{9D71ED84-2566-4024-A73A-02015B0C3B7C}" dt="2025-01-21T21:10:38.680" v="192" actId="1038"/>
          <ac:spMkLst>
            <pc:docMk/>
            <pc:sldMk cId="912893325" sldId="258"/>
            <ac:spMk id="3" creationId="{615AAA3B-AF0D-587B-BA25-E4714283B758}"/>
          </ac:spMkLst>
        </pc:spChg>
        <pc:picChg chg="add mod">
          <ac:chgData name="Gretchen Smith" userId="014a2b2e-74ed-4f7e-b230-d3faba294f7e" providerId="ADAL" clId="{9D71ED84-2566-4024-A73A-02015B0C3B7C}" dt="2025-01-21T21:10:47.400" v="196" actId="1037"/>
          <ac:picMkLst>
            <pc:docMk/>
            <pc:sldMk cId="912893325" sldId="258"/>
            <ac:picMk id="5" creationId="{F8132320-5EE0-CDBC-24C7-CE8434050524}"/>
          </ac:picMkLst>
        </pc:picChg>
        <pc:picChg chg="del">
          <ac:chgData name="Gretchen Smith" userId="014a2b2e-74ed-4f7e-b230-d3faba294f7e" providerId="ADAL" clId="{9D71ED84-2566-4024-A73A-02015B0C3B7C}" dt="2025-01-21T21:08:35.371" v="7" actId="478"/>
          <ac:picMkLst>
            <pc:docMk/>
            <pc:sldMk cId="912893325" sldId="258"/>
            <ac:picMk id="6" creationId="{D9D4A478-11F4-D8BA-9E85-3EE5C08A6E92}"/>
          </ac:picMkLst>
        </pc:picChg>
      </pc:sldChg>
      <pc:sldChg chg="modSp mod">
        <pc:chgData name="Gretchen Smith" userId="014a2b2e-74ed-4f7e-b230-d3faba294f7e" providerId="ADAL" clId="{9D71ED84-2566-4024-A73A-02015B0C3B7C}" dt="2025-01-21T21:11:44.641" v="214" actId="20577"/>
        <pc:sldMkLst>
          <pc:docMk/>
          <pc:sldMk cId="2964221596" sldId="260"/>
        </pc:sldMkLst>
        <pc:spChg chg="mod">
          <ac:chgData name="Gretchen Smith" userId="014a2b2e-74ed-4f7e-b230-d3faba294f7e" providerId="ADAL" clId="{9D71ED84-2566-4024-A73A-02015B0C3B7C}" dt="2025-01-21T21:11:44.641" v="214" actId="20577"/>
          <ac:spMkLst>
            <pc:docMk/>
            <pc:sldMk cId="2964221596" sldId="260"/>
            <ac:spMk id="9" creationId="{C1FD08EE-6374-4F1B-E257-92EADC604DA8}"/>
          </ac:spMkLst>
        </pc:spChg>
      </pc:sldChg>
      <pc:sldChg chg="modSp mod">
        <pc:chgData name="Gretchen Smith" userId="014a2b2e-74ed-4f7e-b230-d3faba294f7e" providerId="ADAL" clId="{9D71ED84-2566-4024-A73A-02015B0C3B7C}" dt="2025-01-21T21:14:58.196" v="299" actId="20577"/>
        <pc:sldMkLst>
          <pc:docMk/>
          <pc:sldMk cId="631965614" sldId="262"/>
        </pc:sldMkLst>
        <pc:spChg chg="mod">
          <ac:chgData name="Gretchen Smith" userId="014a2b2e-74ed-4f7e-b230-d3faba294f7e" providerId="ADAL" clId="{9D71ED84-2566-4024-A73A-02015B0C3B7C}" dt="2025-01-21T21:14:58.196" v="299" actId="20577"/>
          <ac:spMkLst>
            <pc:docMk/>
            <pc:sldMk cId="631965614" sldId="262"/>
            <ac:spMk id="6" creationId="{87672C01-7811-F8F8-1074-AED5FBA44305}"/>
          </ac:spMkLst>
        </pc:spChg>
      </pc:sldChg>
      <pc:sldChg chg="modSp mod">
        <pc:chgData name="Gretchen Smith" userId="014a2b2e-74ed-4f7e-b230-d3faba294f7e" providerId="ADAL" clId="{9D71ED84-2566-4024-A73A-02015B0C3B7C}" dt="2025-01-21T21:16:09.306" v="328" actId="20577"/>
        <pc:sldMkLst>
          <pc:docMk/>
          <pc:sldMk cId="3334366150" sldId="263"/>
        </pc:sldMkLst>
        <pc:spChg chg="mod">
          <ac:chgData name="Gretchen Smith" userId="014a2b2e-74ed-4f7e-b230-d3faba294f7e" providerId="ADAL" clId="{9D71ED84-2566-4024-A73A-02015B0C3B7C}" dt="2025-01-21T21:16:09.306" v="328" actId="20577"/>
          <ac:spMkLst>
            <pc:docMk/>
            <pc:sldMk cId="3334366150" sldId="263"/>
            <ac:spMk id="5" creationId="{91744374-F77C-F8B9-23AC-CA3A45C4D635}"/>
          </ac:spMkLst>
        </pc:spChg>
      </pc:sldChg>
      <pc:sldChg chg="modSp mod">
        <pc:chgData name="Gretchen Smith" userId="014a2b2e-74ed-4f7e-b230-d3faba294f7e" providerId="ADAL" clId="{9D71ED84-2566-4024-A73A-02015B0C3B7C}" dt="2025-01-21T21:16:58.641" v="329" actId="20577"/>
        <pc:sldMkLst>
          <pc:docMk/>
          <pc:sldMk cId="673188745" sldId="266"/>
        </pc:sldMkLst>
        <pc:spChg chg="mod">
          <ac:chgData name="Gretchen Smith" userId="014a2b2e-74ed-4f7e-b230-d3faba294f7e" providerId="ADAL" clId="{9D71ED84-2566-4024-A73A-02015B0C3B7C}" dt="2025-01-21T21:16:58.641" v="329" actId="20577"/>
          <ac:spMkLst>
            <pc:docMk/>
            <pc:sldMk cId="673188745" sldId="266"/>
            <ac:spMk id="12" creationId="{1ADED680-0570-AA8D-24AF-9A234F9AD175}"/>
          </ac:spMkLst>
        </pc:spChg>
      </pc:sldChg>
      <pc:sldChg chg="modSp mod">
        <pc:chgData name="Gretchen Smith" userId="014a2b2e-74ed-4f7e-b230-d3faba294f7e" providerId="ADAL" clId="{9D71ED84-2566-4024-A73A-02015B0C3B7C}" dt="2025-01-21T21:05:28.041" v="4" actId="20577"/>
        <pc:sldMkLst>
          <pc:docMk/>
          <pc:sldMk cId="1218696574" sldId="267"/>
        </pc:sldMkLst>
        <pc:spChg chg="mod">
          <ac:chgData name="Gretchen Smith" userId="014a2b2e-74ed-4f7e-b230-d3faba294f7e" providerId="ADAL" clId="{9D71ED84-2566-4024-A73A-02015B0C3B7C}" dt="2025-01-21T21:05:28.041" v="4" actId="20577"/>
          <ac:spMkLst>
            <pc:docMk/>
            <pc:sldMk cId="1218696574" sldId="267"/>
            <ac:spMk id="4" creationId="{17E5D5C9-357A-6FFB-E39E-6BBA5095D0E8}"/>
          </ac:spMkLst>
        </pc:spChg>
      </pc:sldChg>
      <pc:sldChg chg="modSp mod">
        <pc:chgData name="Gretchen Smith" userId="014a2b2e-74ed-4f7e-b230-d3faba294f7e" providerId="ADAL" clId="{9D71ED84-2566-4024-A73A-02015B0C3B7C}" dt="2025-01-21T21:06:35.055" v="6" actId="2711"/>
        <pc:sldMkLst>
          <pc:docMk/>
          <pc:sldMk cId="2670444381" sldId="268"/>
        </pc:sldMkLst>
        <pc:spChg chg="mod">
          <ac:chgData name="Gretchen Smith" userId="014a2b2e-74ed-4f7e-b230-d3faba294f7e" providerId="ADAL" clId="{9D71ED84-2566-4024-A73A-02015B0C3B7C}" dt="2025-01-21T21:06:35.055" v="6" actId="2711"/>
          <ac:spMkLst>
            <pc:docMk/>
            <pc:sldMk cId="2670444381" sldId="268"/>
            <ac:spMk id="7" creationId="{A82CE969-EA8C-2A2D-51B6-B2F007E1C13D}"/>
          </ac:spMkLst>
        </pc:spChg>
      </pc:sldChg>
      <pc:sldChg chg="modSp mod">
        <pc:chgData name="Gretchen Smith" userId="014a2b2e-74ed-4f7e-b230-d3faba294f7e" providerId="ADAL" clId="{9D71ED84-2566-4024-A73A-02015B0C3B7C}" dt="2025-01-21T21:17:33.339" v="332" actId="20577"/>
        <pc:sldMkLst>
          <pc:docMk/>
          <pc:sldMk cId="1648234130" sldId="270"/>
        </pc:sldMkLst>
        <pc:spChg chg="mod">
          <ac:chgData name="Gretchen Smith" userId="014a2b2e-74ed-4f7e-b230-d3faba294f7e" providerId="ADAL" clId="{9D71ED84-2566-4024-A73A-02015B0C3B7C}" dt="2025-01-21T21:17:33.339" v="332" actId="20577"/>
          <ac:spMkLst>
            <pc:docMk/>
            <pc:sldMk cId="1648234130" sldId="270"/>
            <ac:spMk id="5" creationId="{F424CC35-7D1D-0B9C-1ECF-90A36F89E72F}"/>
          </ac:spMkLst>
        </pc:spChg>
      </pc:sldChg>
      <pc:sldChg chg="modSp mod">
        <pc:chgData name="Gretchen Smith" userId="014a2b2e-74ed-4f7e-b230-d3faba294f7e" providerId="ADAL" clId="{9D71ED84-2566-4024-A73A-02015B0C3B7C}" dt="2025-01-21T21:14:27.839" v="298" actId="1076"/>
        <pc:sldMkLst>
          <pc:docMk/>
          <pc:sldMk cId="1616472341" sldId="271"/>
        </pc:sldMkLst>
        <pc:spChg chg="mod">
          <ac:chgData name="Gretchen Smith" userId="014a2b2e-74ed-4f7e-b230-d3faba294f7e" providerId="ADAL" clId="{9D71ED84-2566-4024-A73A-02015B0C3B7C}" dt="2025-01-21T21:14:27.839" v="298" actId="1076"/>
          <ac:spMkLst>
            <pc:docMk/>
            <pc:sldMk cId="1616472341" sldId="271"/>
            <ac:spMk id="3" creationId="{E23F63F2-1998-FF3A-83E2-14B5EAECF61F}"/>
          </ac:spMkLst>
        </pc:spChg>
        <pc:spChg chg="mod">
          <ac:chgData name="Gretchen Smith" userId="014a2b2e-74ed-4f7e-b230-d3faba294f7e" providerId="ADAL" clId="{9D71ED84-2566-4024-A73A-02015B0C3B7C}" dt="2025-01-21T21:14:12.069" v="297" actId="5793"/>
          <ac:spMkLst>
            <pc:docMk/>
            <pc:sldMk cId="1616472341" sldId="271"/>
            <ac:spMk id="6" creationId="{A6A33159-D030-2F82-A142-F75940728319}"/>
          </ac:spMkLst>
        </pc:spChg>
      </pc:sldChg>
    </pc:docChg>
  </pc:docChgLst>
  <pc:docChgLst>
    <pc:chgData name="Casey Scheffler" userId="17d57655-fec2-4454-b498-28fae3e8769f" providerId="ADAL" clId="{55E52ECB-A1FA-4DCE-8EA1-21083061B0BA}"/>
    <pc:docChg chg="undo redo custSel addSld delSld modSld sldOrd">
      <pc:chgData name="Casey Scheffler" userId="17d57655-fec2-4454-b498-28fae3e8769f" providerId="ADAL" clId="{55E52ECB-A1FA-4DCE-8EA1-21083061B0BA}" dt="2024-11-19T14:47:33.611" v="2360" actId="255"/>
      <pc:docMkLst>
        <pc:docMk/>
      </pc:docMkLst>
      <pc:sldChg chg="modSp mod">
        <pc:chgData name="Casey Scheffler" userId="17d57655-fec2-4454-b498-28fae3e8769f" providerId="ADAL" clId="{55E52ECB-A1FA-4DCE-8EA1-21083061B0BA}" dt="2024-11-18T18:28:28.558" v="1505" actId="20577"/>
        <pc:sldMkLst>
          <pc:docMk/>
          <pc:sldMk cId="2113754877" sldId="257"/>
        </pc:sldMkLst>
        <pc:spChg chg="mod">
          <ac:chgData name="Casey Scheffler" userId="17d57655-fec2-4454-b498-28fae3e8769f" providerId="ADAL" clId="{55E52ECB-A1FA-4DCE-8EA1-21083061B0BA}" dt="2024-11-18T18:26:55.625" v="1501" actId="1076"/>
          <ac:spMkLst>
            <pc:docMk/>
            <pc:sldMk cId="2113754877" sldId="257"/>
            <ac:spMk id="2" creationId="{E3666281-B811-CEB4-FA1E-38C680D72C5E}"/>
          </ac:spMkLst>
        </pc:spChg>
        <pc:spChg chg="mod">
          <ac:chgData name="Casey Scheffler" userId="17d57655-fec2-4454-b498-28fae3e8769f" providerId="ADAL" clId="{55E52ECB-A1FA-4DCE-8EA1-21083061B0BA}" dt="2024-11-18T18:28:28.558" v="1505" actId="20577"/>
          <ac:spMkLst>
            <pc:docMk/>
            <pc:sldMk cId="2113754877" sldId="257"/>
            <ac:spMk id="4" creationId="{9FADB21A-6C57-F5C9-A306-5C004CB13600}"/>
          </ac:spMkLst>
        </pc:spChg>
      </pc:sldChg>
      <pc:sldChg chg="modSp mod">
        <pc:chgData name="Casey Scheffler" userId="17d57655-fec2-4454-b498-28fae3e8769f" providerId="ADAL" clId="{55E52ECB-A1FA-4DCE-8EA1-21083061B0BA}" dt="2024-11-18T19:40:10.250" v="2352" actId="114"/>
        <pc:sldMkLst>
          <pc:docMk/>
          <pc:sldMk cId="2176616034" sldId="259"/>
        </pc:sldMkLst>
        <pc:spChg chg="mod">
          <ac:chgData name="Casey Scheffler" userId="17d57655-fec2-4454-b498-28fae3e8769f" providerId="ADAL" clId="{55E52ECB-A1FA-4DCE-8EA1-21083061B0BA}" dt="2024-11-18T19:40:10.250" v="2352" actId="114"/>
          <ac:spMkLst>
            <pc:docMk/>
            <pc:sldMk cId="2176616034" sldId="259"/>
            <ac:spMk id="6" creationId="{A6A33159-D030-2F82-A142-F75940728319}"/>
          </ac:spMkLst>
        </pc:spChg>
      </pc:sldChg>
      <pc:sldChg chg="delSp modSp mod">
        <pc:chgData name="Casey Scheffler" userId="17d57655-fec2-4454-b498-28fae3e8769f" providerId="ADAL" clId="{55E52ECB-A1FA-4DCE-8EA1-21083061B0BA}" dt="2024-11-19T14:47:33.611" v="2360" actId="255"/>
        <pc:sldMkLst>
          <pc:docMk/>
          <pc:sldMk cId="2964221596" sldId="260"/>
        </pc:sldMkLst>
        <pc:spChg chg="del">
          <ac:chgData name="Casey Scheffler" userId="17d57655-fec2-4454-b498-28fae3e8769f" providerId="ADAL" clId="{55E52ECB-A1FA-4DCE-8EA1-21083061B0BA}" dt="2024-11-18T17:09:43.332" v="0" actId="478"/>
          <ac:spMkLst>
            <pc:docMk/>
            <pc:sldMk cId="2964221596" sldId="260"/>
            <ac:spMk id="4" creationId="{4DEDA649-8DF5-4D89-15BF-F14F512A3130}"/>
          </ac:spMkLst>
        </pc:spChg>
        <pc:spChg chg="mod">
          <ac:chgData name="Casey Scheffler" userId="17d57655-fec2-4454-b498-28fae3e8769f" providerId="ADAL" clId="{55E52ECB-A1FA-4DCE-8EA1-21083061B0BA}" dt="2024-11-19T14:47:33.611" v="2360" actId="255"/>
          <ac:spMkLst>
            <pc:docMk/>
            <pc:sldMk cId="2964221596" sldId="260"/>
            <ac:spMk id="9" creationId="{C1FD08EE-6374-4F1B-E257-92EADC604DA8}"/>
          </ac:spMkLst>
        </pc:spChg>
      </pc:sldChg>
      <pc:sldChg chg="addSp delSp modSp mod">
        <pc:chgData name="Casey Scheffler" userId="17d57655-fec2-4454-b498-28fae3e8769f" providerId="ADAL" clId="{55E52ECB-A1FA-4DCE-8EA1-21083061B0BA}" dt="2024-11-18T18:19:05.165" v="1468" actId="1076"/>
        <pc:sldMkLst>
          <pc:docMk/>
          <pc:sldMk cId="962323939" sldId="261"/>
        </pc:sldMkLst>
        <pc:spChg chg="mod">
          <ac:chgData name="Casey Scheffler" userId="17d57655-fec2-4454-b498-28fae3e8769f" providerId="ADAL" clId="{55E52ECB-A1FA-4DCE-8EA1-21083061B0BA}" dt="2024-11-18T18:17:34.552" v="1465" actId="14100"/>
          <ac:spMkLst>
            <pc:docMk/>
            <pc:sldMk cId="962323939" sldId="261"/>
            <ac:spMk id="4" creationId="{8BCFF2DF-0C05-1A23-23E5-009CDB420FB2}"/>
          </ac:spMkLst>
        </pc:spChg>
        <pc:picChg chg="del">
          <ac:chgData name="Casey Scheffler" userId="17d57655-fec2-4454-b498-28fae3e8769f" providerId="ADAL" clId="{55E52ECB-A1FA-4DCE-8EA1-21083061B0BA}" dt="2024-11-18T18:06:15.285" v="1404" actId="478"/>
          <ac:picMkLst>
            <pc:docMk/>
            <pc:sldMk cId="962323939" sldId="261"/>
            <ac:picMk id="5" creationId="{E20689B3-EE6C-E440-1B8D-2B77AF47EEC8}"/>
          </ac:picMkLst>
        </pc:picChg>
        <pc:picChg chg="add mod">
          <ac:chgData name="Casey Scheffler" userId="17d57655-fec2-4454-b498-28fae3e8769f" providerId="ADAL" clId="{55E52ECB-A1FA-4DCE-8EA1-21083061B0BA}" dt="2024-11-18T18:19:05.165" v="1468" actId="1076"/>
          <ac:picMkLst>
            <pc:docMk/>
            <pc:sldMk cId="962323939" sldId="261"/>
            <ac:picMk id="6" creationId="{ED838271-F281-4FA2-E6F0-156768CB5119}"/>
          </ac:picMkLst>
        </pc:picChg>
      </pc:sldChg>
      <pc:sldChg chg="addSp delSp modSp mod">
        <pc:chgData name="Casey Scheffler" userId="17d57655-fec2-4454-b498-28fae3e8769f" providerId="ADAL" clId="{55E52ECB-A1FA-4DCE-8EA1-21083061B0BA}" dt="2024-11-18T19:38:53.556" v="2318" actId="20577"/>
        <pc:sldMkLst>
          <pc:docMk/>
          <pc:sldMk cId="631965614" sldId="262"/>
        </pc:sldMkLst>
        <pc:spChg chg="mod">
          <ac:chgData name="Casey Scheffler" userId="17d57655-fec2-4454-b498-28fae3e8769f" providerId="ADAL" clId="{55E52ECB-A1FA-4DCE-8EA1-21083061B0BA}" dt="2024-11-18T18:37:23.980" v="1610" actId="962"/>
          <ac:spMkLst>
            <pc:docMk/>
            <pc:sldMk cId="631965614" sldId="262"/>
            <ac:spMk id="3" creationId="{ADA91E87-3B57-F151-C785-DA72C0FF4FA3}"/>
          </ac:spMkLst>
        </pc:spChg>
        <pc:spChg chg="mod">
          <ac:chgData name="Casey Scheffler" userId="17d57655-fec2-4454-b498-28fae3e8769f" providerId="ADAL" clId="{55E52ECB-A1FA-4DCE-8EA1-21083061B0BA}" dt="2024-11-18T18:20:34.169" v="1497" actId="20577"/>
          <ac:spMkLst>
            <pc:docMk/>
            <pc:sldMk cId="631965614" sldId="262"/>
            <ac:spMk id="4" creationId="{954ABE40-AA00-F366-A36A-B3F1AADBF025}"/>
          </ac:spMkLst>
        </pc:spChg>
        <pc:spChg chg="mod">
          <ac:chgData name="Casey Scheffler" userId="17d57655-fec2-4454-b498-28fae3e8769f" providerId="ADAL" clId="{55E52ECB-A1FA-4DCE-8EA1-21083061B0BA}" dt="2024-11-18T19:38:53.556" v="2318" actId="20577"/>
          <ac:spMkLst>
            <pc:docMk/>
            <pc:sldMk cId="631965614" sldId="262"/>
            <ac:spMk id="5" creationId="{72446868-83F0-CEEF-5E60-6D55C93B523F}"/>
          </ac:spMkLst>
        </pc:spChg>
        <pc:spChg chg="mod">
          <ac:chgData name="Casey Scheffler" userId="17d57655-fec2-4454-b498-28fae3e8769f" providerId="ADAL" clId="{55E52ECB-A1FA-4DCE-8EA1-21083061B0BA}" dt="2024-11-18T18:09:04.053" v="1452" actId="113"/>
          <ac:spMkLst>
            <pc:docMk/>
            <pc:sldMk cId="631965614" sldId="262"/>
            <ac:spMk id="6" creationId="{87672C01-7811-F8F8-1074-AED5FBA44305}"/>
          </ac:spMkLst>
        </pc:spChg>
        <pc:picChg chg="del">
          <ac:chgData name="Casey Scheffler" userId="17d57655-fec2-4454-b498-28fae3e8769f" providerId="ADAL" clId="{55E52ECB-A1FA-4DCE-8EA1-21083061B0BA}" dt="2024-11-18T18:20:36.933" v="1498" actId="478"/>
          <ac:picMkLst>
            <pc:docMk/>
            <pc:sldMk cId="631965614" sldId="262"/>
            <ac:picMk id="7" creationId="{2B760D32-F73C-934A-FD24-F6B03BBA713C}"/>
          </ac:picMkLst>
        </pc:picChg>
        <pc:picChg chg="add mod">
          <ac:chgData name="Casey Scheffler" userId="17d57655-fec2-4454-b498-28fae3e8769f" providerId="ADAL" clId="{55E52ECB-A1FA-4DCE-8EA1-21083061B0BA}" dt="2024-11-18T18:37:23.979" v="1609" actId="27614"/>
          <ac:picMkLst>
            <pc:docMk/>
            <pc:sldMk cId="631965614" sldId="262"/>
            <ac:picMk id="8" creationId="{E87660B1-A969-F5E1-F81D-4EBF3256C445}"/>
          </ac:picMkLst>
        </pc:picChg>
      </pc:sldChg>
      <pc:sldChg chg="modSp mod">
        <pc:chgData name="Casey Scheffler" userId="17d57655-fec2-4454-b498-28fae3e8769f" providerId="ADAL" clId="{55E52ECB-A1FA-4DCE-8EA1-21083061B0BA}" dt="2024-11-18T19:38:32.052" v="2315" actId="20577"/>
        <pc:sldMkLst>
          <pc:docMk/>
          <pc:sldMk cId="1218696574" sldId="267"/>
        </pc:sldMkLst>
        <pc:spChg chg="mod">
          <ac:chgData name="Casey Scheffler" userId="17d57655-fec2-4454-b498-28fae3e8769f" providerId="ADAL" clId="{55E52ECB-A1FA-4DCE-8EA1-21083061B0BA}" dt="2024-11-18T19:38:32.052" v="2315" actId="20577"/>
          <ac:spMkLst>
            <pc:docMk/>
            <pc:sldMk cId="1218696574" sldId="267"/>
            <ac:spMk id="4" creationId="{17E5D5C9-357A-6FFB-E39E-6BBA5095D0E8}"/>
          </ac:spMkLst>
        </pc:spChg>
      </pc:sldChg>
      <pc:sldChg chg="addSp delSp modSp mod">
        <pc:chgData name="Casey Scheffler" userId="17d57655-fec2-4454-b498-28fae3e8769f" providerId="ADAL" clId="{55E52ECB-A1FA-4DCE-8EA1-21083061B0BA}" dt="2024-11-18T18:28:59.068" v="1512" actId="1076"/>
        <pc:sldMkLst>
          <pc:docMk/>
          <pc:sldMk cId="2670444381" sldId="268"/>
        </pc:sldMkLst>
        <pc:spChg chg="mod">
          <ac:chgData name="Casey Scheffler" userId="17d57655-fec2-4454-b498-28fae3e8769f" providerId="ADAL" clId="{55E52ECB-A1FA-4DCE-8EA1-21083061B0BA}" dt="2024-11-18T18:28:59.068" v="1512" actId="1076"/>
          <ac:spMkLst>
            <pc:docMk/>
            <pc:sldMk cId="2670444381" sldId="268"/>
            <ac:spMk id="3" creationId="{9100723C-97E1-E42A-1480-3823B5D443F1}"/>
          </ac:spMkLst>
        </pc:spChg>
        <pc:spChg chg="mod">
          <ac:chgData name="Casey Scheffler" userId="17d57655-fec2-4454-b498-28fae3e8769f" providerId="ADAL" clId="{55E52ECB-A1FA-4DCE-8EA1-21083061B0BA}" dt="2024-11-18T17:13:49.825" v="19" actId="1076"/>
          <ac:spMkLst>
            <pc:docMk/>
            <pc:sldMk cId="2670444381" sldId="268"/>
            <ac:spMk id="5" creationId="{E13C576A-EE06-85A3-D33A-CDB10FBB41B4}"/>
          </ac:spMkLst>
        </pc:spChg>
        <pc:spChg chg="mod">
          <ac:chgData name="Casey Scheffler" userId="17d57655-fec2-4454-b498-28fae3e8769f" providerId="ADAL" clId="{55E52ECB-A1FA-4DCE-8EA1-21083061B0BA}" dt="2024-11-18T17:13:15.828" v="13" actId="1076"/>
          <ac:spMkLst>
            <pc:docMk/>
            <pc:sldMk cId="2670444381" sldId="268"/>
            <ac:spMk id="7" creationId="{A82CE969-EA8C-2A2D-51B6-B2F007E1C13D}"/>
          </ac:spMkLst>
        </pc:spChg>
        <pc:spChg chg="mod">
          <ac:chgData name="Casey Scheffler" userId="17d57655-fec2-4454-b498-28fae3e8769f" providerId="ADAL" clId="{55E52ECB-A1FA-4DCE-8EA1-21083061B0BA}" dt="2024-11-18T18:28:52.069" v="1510" actId="113"/>
          <ac:spMkLst>
            <pc:docMk/>
            <pc:sldMk cId="2670444381" sldId="268"/>
            <ac:spMk id="9" creationId="{8594A00F-10A0-4B3B-0F2A-77205DD6002A}"/>
          </ac:spMkLst>
        </pc:spChg>
        <pc:picChg chg="del">
          <ac:chgData name="Casey Scheffler" userId="17d57655-fec2-4454-b498-28fae3e8769f" providerId="ADAL" clId="{55E52ECB-A1FA-4DCE-8EA1-21083061B0BA}" dt="2024-11-18T17:12:36.027" v="1" actId="478"/>
          <ac:picMkLst>
            <pc:docMk/>
            <pc:sldMk cId="2670444381" sldId="268"/>
            <ac:picMk id="4" creationId="{C99C1BC2-616D-5DED-C95B-1C29C450AA01}"/>
          </ac:picMkLst>
        </pc:picChg>
        <pc:picChg chg="add mod">
          <ac:chgData name="Casey Scheffler" userId="17d57655-fec2-4454-b498-28fae3e8769f" providerId="ADAL" clId="{55E52ECB-A1FA-4DCE-8EA1-21083061B0BA}" dt="2024-11-18T18:28:45.697" v="1509" actId="1076"/>
          <ac:picMkLst>
            <pc:docMk/>
            <pc:sldMk cId="2670444381" sldId="268"/>
            <ac:picMk id="15" creationId="{0DABEA00-5061-8B43-B6BE-29A2969BE359}"/>
          </ac:picMkLst>
        </pc:picChg>
      </pc:sldChg>
      <pc:sldChg chg="modSp del mod">
        <pc:chgData name="Casey Scheffler" userId="17d57655-fec2-4454-b498-28fae3e8769f" providerId="ADAL" clId="{55E52ECB-A1FA-4DCE-8EA1-21083061B0BA}" dt="2024-11-18T18:42:14.348" v="1683" actId="47"/>
        <pc:sldMkLst>
          <pc:docMk/>
          <pc:sldMk cId="1280497368" sldId="269"/>
        </pc:sldMkLst>
        <pc:spChg chg="mod">
          <ac:chgData name="Casey Scheffler" userId="17d57655-fec2-4454-b498-28fae3e8769f" providerId="ADAL" clId="{55E52ECB-A1FA-4DCE-8EA1-21083061B0BA}" dt="2024-11-18T18:33:43.419" v="1545" actId="1076"/>
          <ac:spMkLst>
            <pc:docMk/>
            <pc:sldMk cId="1280497368" sldId="269"/>
            <ac:spMk id="3" creationId="{F5C36EEB-3F0F-E1E0-06E5-D9744626604E}"/>
          </ac:spMkLst>
        </pc:spChg>
        <pc:spChg chg="mod">
          <ac:chgData name="Casey Scheffler" userId="17d57655-fec2-4454-b498-28fae3e8769f" providerId="ADAL" clId="{55E52ECB-A1FA-4DCE-8EA1-21083061B0BA}" dt="2024-11-18T18:40:27.023" v="1669" actId="113"/>
          <ac:spMkLst>
            <pc:docMk/>
            <pc:sldMk cId="1280497368" sldId="269"/>
            <ac:spMk id="5" creationId="{F424CC35-7D1D-0B9C-1ECF-90A36F89E72F}"/>
          </ac:spMkLst>
        </pc:spChg>
      </pc:sldChg>
      <pc:sldChg chg="addSp modSp add mod">
        <pc:chgData name="Casey Scheffler" userId="17d57655-fec2-4454-b498-28fae3e8769f" providerId="ADAL" clId="{55E52ECB-A1FA-4DCE-8EA1-21083061B0BA}" dt="2024-11-19T14:42:22.988" v="2354" actId="1076"/>
        <pc:sldMkLst>
          <pc:docMk/>
          <pc:sldMk cId="1648234130" sldId="270"/>
        </pc:sldMkLst>
        <pc:spChg chg="add">
          <ac:chgData name="Casey Scheffler" userId="17d57655-fec2-4454-b498-28fae3e8769f" providerId="ADAL" clId="{55E52ECB-A1FA-4DCE-8EA1-21083061B0BA}" dt="2024-11-18T18:41:16.328" v="1671"/>
          <ac:spMkLst>
            <pc:docMk/>
            <pc:sldMk cId="1648234130" sldId="270"/>
            <ac:spMk id="2" creationId="{93DE5CDC-DFAF-8B46-B200-3B14D9246A3B}"/>
          </ac:spMkLst>
        </pc:spChg>
        <pc:spChg chg="mod">
          <ac:chgData name="Casey Scheffler" userId="17d57655-fec2-4454-b498-28fae3e8769f" providerId="ADAL" clId="{55E52ECB-A1FA-4DCE-8EA1-21083061B0BA}" dt="2024-11-19T14:42:22.988" v="2354" actId="1076"/>
          <ac:spMkLst>
            <pc:docMk/>
            <pc:sldMk cId="1648234130" sldId="270"/>
            <ac:spMk id="3" creationId="{F5C36EEB-3F0F-E1E0-06E5-D9744626604E}"/>
          </ac:spMkLst>
        </pc:spChg>
        <pc:spChg chg="mod">
          <ac:chgData name="Casey Scheffler" userId="17d57655-fec2-4454-b498-28fae3e8769f" providerId="ADAL" clId="{55E52ECB-A1FA-4DCE-8EA1-21083061B0BA}" dt="2024-11-18T18:45:55.583" v="1704" actId="20577"/>
          <ac:spMkLst>
            <pc:docMk/>
            <pc:sldMk cId="1648234130" sldId="270"/>
            <ac:spMk id="5" creationId="{F424CC35-7D1D-0B9C-1ECF-90A36F89E72F}"/>
          </ac:spMkLst>
        </pc:spChg>
        <pc:spChg chg="add">
          <ac:chgData name="Casey Scheffler" userId="17d57655-fec2-4454-b498-28fae3e8769f" providerId="ADAL" clId="{55E52ECB-A1FA-4DCE-8EA1-21083061B0BA}" dt="2024-11-18T18:41:24.103" v="1674"/>
          <ac:spMkLst>
            <pc:docMk/>
            <pc:sldMk cId="1648234130" sldId="270"/>
            <ac:spMk id="6" creationId="{D27E5688-7C98-E1C0-C198-4A57001DF042}"/>
          </ac:spMkLst>
        </pc:spChg>
      </pc:sldChg>
      <pc:sldChg chg="modSp add del mod ord">
        <pc:chgData name="Casey Scheffler" userId="17d57655-fec2-4454-b498-28fae3e8769f" providerId="ADAL" clId="{55E52ECB-A1FA-4DCE-8EA1-21083061B0BA}" dt="2024-11-18T18:08:24.139" v="1450" actId="47"/>
        <pc:sldMkLst>
          <pc:docMk/>
          <pc:sldMk cId="2494254181" sldId="270"/>
        </pc:sldMkLst>
        <pc:spChg chg="mod">
          <ac:chgData name="Casey Scheffler" userId="17d57655-fec2-4454-b498-28fae3e8769f" providerId="ADAL" clId="{55E52ECB-A1FA-4DCE-8EA1-21083061B0BA}" dt="2024-11-18T18:01:58.876" v="857" actId="20577"/>
          <ac:spMkLst>
            <pc:docMk/>
            <pc:sldMk cId="2494254181" sldId="270"/>
            <ac:spMk id="4" creationId="{9635F5E3-2B1C-7C0A-8581-67A9052D13AA}"/>
          </ac:spMkLst>
        </pc:spChg>
        <pc:spChg chg="mod">
          <ac:chgData name="Casey Scheffler" userId="17d57655-fec2-4454-b498-28fae3e8769f" providerId="ADAL" clId="{55E52ECB-A1FA-4DCE-8EA1-21083061B0BA}" dt="2024-11-18T18:04:48.209" v="1403" actId="20577"/>
          <ac:spMkLst>
            <pc:docMk/>
            <pc:sldMk cId="2494254181" sldId="270"/>
            <ac:spMk id="6" creationId="{A6A33159-D030-2F82-A142-F75940728319}"/>
          </ac:spMkLst>
        </pc:spChg>
      </pc:sldChg>
      <pc:sldChg chg="modSp add mod ord">
        <pc:chgData name="Casey Scheffler" userId="17d57655-fec2-4454-b498-28fae3e8769f" providerId="ADAL" clId="{55E52ECB-A1FA-4DCE-8EA1-21083061B0BA}" dt="2024-11-18T18:50:10.735" v="2274" actId="1076"/>
        <pc:sldMkLst>
          <pc:docMk/>
          <pc:sldMk cId="1616472341" sldId="271"/>
        </pc:sldMkLst>
        <pc:spChg chg="mod">
          <ac:chgData name="Casey Scheffler" userId="17d57655-fec2-4454-b498-28fae3e8769f" providerId="ADAL" clId="{55E52ECB-A1FA-4DCE-8EA1-21083061B0BA}" dt="2024-11-18T18:50:08.363" v="2273" actId="1076"/>
          <ac:spMkLst>
            <pc:docMk/>
            <pc:sldMk cId="1616472341" sldId="271"/>
            <ac:spMk id="3" creationId="{E23F63F2-1998-FF3A-83E2-14B5EAECF61F}"/>
          </ac:spMkLst>
        </pc:spChg>
        <pc:spChg chg="mod">
          <ac:chgData name="Casey Scheffler" userId="17d57655-fec2-4454-b498-28fae3e8769f" providerId="ADAL" clId="{55E52ECB-A1FA-4DCE-8EA1-21083061B0BA}" dt="2024-11-18T18:50:10.735" v="2274" actId="1076"/>
          <ac:spMkLst>
            <pc:docMk/>
            <pc:sldMk cId="1616472341" sldId="271"/>
            <ac:spMk id="4" creationId="{9635F5E3-2B1C-7C0A-8581-67A9052D13AA}"/>
          </ac:spMkLst>
        </pc:spChg>
        <pc:spChg chg="mod">
          <ac:chgData name="Casey Scheffler" userId="17d57655-fec2-4454-b498-28fae3e8769f" providerId="ADAL" clId="{55E52ECB-A1FA-4DCE-8EA1-21083061B0BA}" dt="2024-11-18T18:50:05.438" v="2271" actId="1076"/>
          <ac:spMkLst>
            <pc:docMk/>
            <pc:sldMk cId="1616472341" sldId="271"/>
            <ac:spMk id="6" creationId="{A6A33159-D030-2F82-A142-F7594072831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1/21/2025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1/21/2025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dirty="0"/>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t="-16000" b="-1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1/21/2025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dirty="0"/>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1ACDEE5E-5C96-0A66-0945-3D3F5D04AD2C}"/>
              </a:ext>
            </a:extLst>
          </p:cNvPr>
          <p:cNvSpPr/>
          <p:nvPr/>
        </p:nvSpPr>
        <p:spPr>
          <a:xfrm>
            <a:off x="2391249" y="2215957"/>
            <a:ext cx="7252049" cy="2051502"/>
          </a:xfrm>
          <a:prstGeom prst="rect">
            <a:avLst/>
          </a:prstGeom>
          <a:solidFill>
            <a:schemeClr val="bg1"/>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2" name="Title 2">
            <a:extLst>
              <a:ext uri="{FF2B5EF4-FFF2-40B4-BE49-F238E27FC236}">
                <a16:creationId xmlns:a16="http://schemas.microsoft.com/office/drawing/2014/main" id="{A0034E89-1952-5288-08A0-70A4A73BE39E}"/>
              </a:ext>
            </a:extLst>
          </p:cNvPr>
          <p:cNvSpPr>
            <a:spLocks noGrp="1"/>
          </p:cNvSpPr>
          <p:nvPr/>
        </p:nvSpPr>
        <p:spPr>
          <a:xfrm>
            <a:off x="4007" y="2247081"/>
            <a:ext cx="12186837" cy="1637290"/>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en-US" i="0" cap="none" dirty="0">
                <a:solidFill>
                  <a:schemeClr val="tx1"/>
                </a:solidFill>
                <a:latin typeface="Georgia Pro"/>
                <a:cs typeface="Times New Roman"/>
              </a:rPr>
              <a:t>The</a:t>
            </a:r>
            <a:r>
              <a:rPr lang="en-US" i="0" kern="1200" cap="none" baseline="0" dirty="0">
                <a:solidFill>
                  <a:schemeClr val="tx1"/>
                </a:solidFill>
                <a:latin typeface="Georgia Pro"/>
                <a:cs typeface="Times New Roman"/>
              </a:rPr>
              <a:t> Commonwealth Court </a:t>
            </a:r>
            <a:br>
              <a:rPr lang="en-US" i="0" kern="1200" cap="none" baseline="0" dirty="0">
                <a:latin typeface="Georgia Pro"/>
              </a:rPr>
            </a:br>
            <a:r>
              <a:rPr lang="en-US" i="0" cap="none" dirty="0">
                <a:solidFill>
                  <a:schemeClr val="tx1"/>
                </a:solidFill>
                <a:latin typeface="Georgia Pro"/>
                <a:cs typeface="Times New Roman"/>
              </a:rPr>
              <a:t>of</a:t>
            </a:r>
            <a:r>
              <a:rPr lang="en-US" i="0" kern="1200" cap="none" baseline="0" dirty="0">
                <a:solidFill>
                  <a:schemeClr val="tx1"/>
                </a:solidFill>
                <a:latin typeface="Georgia Pro"/>
                <a:cs typeface="Times New Roman"/>
              </a:rPr>
              <a:t> Pennsylvania</a:t>
            </a:r>
          </a:p>
        </p:txBody>
      </p:sp>
      <p:sp>
        <p:nvSpPr>
          <p:cNvPr id="13" name="Rectangle 12">
            <a:extLst>
              <a:ext uri="{FF2B5EF4-FFF2-40B4-BE49-F238E27FC236}">
                <a16:creationId xmlns:a16="http://schemas.microsoft.com/office/drawing/2014/main" id="{69567BB1-DE65-01F2-06B9-0D0368E2681B}"/>
              </a:ext>
            </a:extLst>
          </p:cNvPr>
          <p:cNvSpPr/>
          <p:nvPr/>
        </p:nvSpPr>
        <p:spPr>
          <a:xfrm>
            <a:off x="2494917" y="2325300"/>
            <a:ext cx="7049063" cy="1833195"/>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3666281-B811-CEB4-FA1E-38C680D72C5E}"/>
              </a:ext>
            </a:extLst>
          </p:cNvPr>
          <p:cNvSpPr/>
          <p:nvPr/>
        </p:nvSpPr>
        <p:spPr>
          <a:xfrm>
            <a:off x="0" y="1333499"/>
            <a:ext cx="12194005" cy="490127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Picture Placeholder 2">
            <a:extLst>
              <a:ext uri="{FF2B5EF4-FFF2-40B4-BE49-F238E27FC236}">
                <a16:creationId xmlns:a16="http://schemas.microsoft.com/office/drawing/2014/main" id="{9FADB21A-6C57-F5C9-A306-5C004CB13600}"/>
              </a:ext>
            </a:extLst>
          </p:cNvPr>
          <p:cNvSpPr>
            <a:spLocks noGrp="1"/>
          </p:cNvSpPr>
          <p:nvPr/>
        </p:nvSpPr>
        <p:spPr>
          <a:xfrm>
            <a:off x="866088" y="1937038"/>
            <a:ext cx="10493574" cy="4133171"/>
          </a:xfrm>
          <a:prstGeom prst="rect">
            <a:avLst/>
          </a:prstGeom>
          <a:noFill/>
        </p:spPr>
        <p:txBody>
          <a:bodyPr vert="horz" lIns="91440" tIns="45720" rIns="91440" bIns="45720" rtlCol="0" anchor="t">
            <a:noAutofit/>
          </a:bodyPr>
          <a:lstStyle>
            <a:lvl1pPr marL="0" indent="0" algn="ctr" defTabSz="914400" rtl="0" eaLnBrk="1" latinLnBrk="0" hangingPunct="1">
              <a:lnSpc>
                <a:spcPct val="100000"/>
              </a:lnSpc>
              <a:spcBef>
                <a:spcPts val="1000"/>
              </a:spcBef>
              <a:buSzPct val="80000"/>
              <a:buFont typeface="Arial" panose="020B0604020202020204" pitchFamily="34" charset="0"/>
              <a:buNone/>
              <a:defRPr sz="20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50000"/>
              </a:lnSpc>
            </a:pPr>
            <a:r>
              <a:rPr lang="en-US" sz="2800" dirty="0">
                <a:solidFill>
                  <a:schemeClr val="tx1"/>
                </a:solidFill>
                <a:latin typeface="Georgia Pro"/>
              </a:rPr>
              <a:t>The </a:t>
            </a:r>
            <a:r>
              <a:rPr lang="en-US" sz="2800" b="1" dirty="0">
                <a:solidFill>
                  <a:schemeClr val="tx1"/>
                </a:solidFill>
                <a:latin typeface="Georgia Pro"/>
              </a:rPr>
              <a:t>Commonwealth Court </a:t>
            </a:r>
            <a:r>
              <a:rPr lang="en-US" sz="2800" dirty="0">
                <a:solidFill>
                  <a:schemeClr val="tx1"/>
                </a:solidFill>
                <a:latin typeface="Georgia Pro"/>
              </a:rPr>
              <a:t>issues decisions that affect the relationship that Pennsylvania’s citizens have with their </a:t>
            </a:r>
            <a:r>
              <a:rPr lang="en-US" sz="2800" b="1" dirty="0">
                <a:solidFill>
                  <a:schemeClr val="tx1"/>
                </a:solidFill>
                <a:latin typeface="Georgia Pro"/>
              </a:rPr>
              <a:t>local and state government</a:t>
            </a:r>
            <a:r>
              <a:rPr lang="en-US" sz="2800" dirty="0">
                <a:solidFill>
                  <a:schemeClr val="tx1"/>
                </a:solidFill>
                <a:latin typeface="Georgia Pro"/>
              </a:rPr>
              <a:t>. </a:t>
            </a:r>
            <a:endParaRPr lang="en-US" dirty="0">
              <a:solidFill>
                <a:schemeClr val="tx1"/>
              </a:solidFill>
              <a:latin typeface="Georgia Pro Semibold"/>
            </a:endParaRPr>
          </a:p>
          <a:p>
            <a:pPr>
              <a:lnSpc>
                <a:spcPct val="150000"/>
              </a:lnSpc>
            </a:pPr>
            <a:r>
              <a:rPr lang="en-US" sz="2400" i="1" dirty="0">
                <a:solidFill>
                  <a:schemeClr val="tx1"/>
                </a:solidFill>
                <a:latin typeface="Georgia Pro"/>
              </a:rPr>
              <a:t>The Commonwealth Court is one of Pennsylvania’s two statewide intermediate appellate courts. </a:t>
            </a:r>
          </a:p>
        </p:txBody>
      </p:sp>
    </p:spTree>
    <p:extLst>
      <p:ext uri="{BB962C8B-B14F-4D97-AF65-F5344CB8AC3E}">
        <p14:creationId xmlns:p14="http://schemas.microsoft.com/office/powerpoint/2010/main" val="21137548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F3AF127-9841-E406-0958-DA98804885C5}"/>
              </a:ext>
            </a:extLst>
          </p:cNvPr>
          <p:cNvSpPr/>
          <p:nvPr/>
        </p:nvSpPr>
        <p:spPr>
          <a:xfrm>
            <a:off x="0" y="1903970"/>
            <a:ext cx="12194005" cy="246436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a:extLst>
              <a:ext uri="{FF2B5EF4-FFF2-40B4-BE49-F238E27FC236}">
                <a16:creationId xmlns:a16="http://schemas.microsoft.com/office/drawing/2014/main" id="{17E5D5C9-357A-6FFB-E39E-6BBA5095D0E8}"/>
              </a:ext>
            </a:extLst>
          </p:cNvPr>
          <p:cNvSpPr txBox="1"/>
          <p:nvPr/>
        </p:nvSpPr>
        <p:spPr>
          <a:xfrm>
            <a:off x="3807" y="2338908"/>
            <a:ext cx="12186700" cy="144655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4400" dirty="0">
                <a:latin typeface="Georgia Pro"/>
              </a:rPr>
              <a:t>The Commonwealth Court issues over ​</a:t>
            </a:r>
            <a:br>
              <a:rPr lang="en-US" sz="4400" dirty="0">
                <a:latin typeface="Georgia Pro"/>
              </a:rPr>
            </a:br>
            <a:r>
              <a:rPr lang="en-US" sz="4400" b="1" dirty="0">
                <a:latin typeface="Georgia Pro Semibold"/>
              </a:rPr>
              <a:t>1,000 Opinions Per Year</a:t>
            </a:r>
            <a:r>
              <a:rPr lang="en-US" sz="4400" dirty="0">
                <a:latin typeface="Georgia Pro Semibold"/>
              </a:rPr>
              <a:t>.​</a:t>
            </a:r>
          </a:p>
        </p:txBody>
      </p:sp>
    </p:spTree>
    <p:extLst>
      <p:ext uri="{BB962C8B-B14F-4D97-AF65-F5344CB8AC3E}">
        <p14:creationId xmlns:p14="http://schemas.microsoft.com/office/powerpoint/2010/main" val="1218696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100723C-97E1-E42A-1480-3823B5D443F1}"/>
              </a:ext>
            </a:extLst>
          </p:cNvPr>
          <p:cNvSpPr/>
          <p:nvPr/>
        </p:nvSpPr>
        <p:spPr>
          <a:xfrm>
            <a:off x="0" y="270710"/>
            <a:ext cx="12194005" cy="628079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Box 13">
            <a:extLst>
              <a:ext uri="{FF2B5EF4-FFF2-40B4-BE49-F238E27FC236}">
                <a16:creationId xmlns:a16="http://schemas.microsoft.com/office/drawing/2014/main" id="{E13C576A-EE06-85A3-D33A-CDB10FBB41B4}"/>
              </a:ext>
            </a:extLst>
          </p:cNvPr>
          <p:cNvSpPr txBox="1"/>
          <p:nvPr/>
        </p:nvSpPr>
        <p:spPr>
          <a:xfrm>
            <a:off x="8588551" y="5524589"/>
            <a:ext cx="3041437" cy="707886"/>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t>Magisterial District Courts</a:t>
            </a:r>
          </a:p>
        </p:txBody>
      </p:sp>
      <p:sp>
        <p:nvSpPr>
          <p:cNvPr id="6" name="TextBox 14">
            <a:extLst>
              <a:ext uri="{FF2B5EF4-FFF2-40B4-BE49-F238E27FC236}">
                <a16:creationId xmlns:a16="http://schemas.microsoft.com/office/drawing/2014/main" id="{33452355-1300-22FB-3BFB-D9104307F2E8}"/>
              </a:ext>
            </a:extLst>
          </p:cNvPr>
          <p:cNvSpPr txBox="1"/>
          <p:nvPr/>
        </p:nvSpPr>
        <p:spPr>
          <a:xfrm>
            <a:off x="8066653" y="4035591"/>
            <a:ext cx="3135369"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t>Courts of Common Pleas</a:t>
            </a:r>
          </a:p>
        </p:txBody>
      </p:sp>
      <p:sp>
        <p:nvSpPr>
          <p:cNvPr id="7" name="TextBox 15">
            <a:extLst>
              <a:ext uri="{FF2B5EF4-FFF2-40B4-BE49-F238E27FC236}">
                <a16:creationId xmlns:a16="http://schemas.microsoft.com/office/drawing/2014/main" id="{A82CE969-EA8C-2A2D-51B6-B2F007E1C13D}"/>
              </a:ext>
            </a:extLst>
          </p:cNvPr>
          <p:cNvSpPr txBox="1"/>
          <p:nvPr/>
        </p:nvSpPr>
        <p:spPr>
          <a:xfrm>
            <a:off x="691715" y="2486470"/>
            <a:ext cx="2931560"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latin typeface="Aptos" panose="020B0004020202020204" pitchFamily="34" charset="0"/>
              </a:rPr>
              <a:t>Superior Court</a:t>
            </a:r>
          </a:p>
        </p:txBody>
      </p:sp>
      <p:cxnSp>
        <p:nvCxnSpPr>
          <p:cNvPr id="8" name="Straight Arrow Connector 7">
            <a:extLst>
              <a:ext uri="{FF2B5EF4-FFF2-40B4-BE49-F238E27FC236}">
                <a16:creationId xmlns:a16="http://schemas.microsoft.com/office/drawing/2014/main" id="{B27FB298-DD9A-0DB6-4E6C-2D8C465FEB94}"/>
              </a:ext>
            </a:extLst>
          </p:cNvPr>
          <p:cNvCxnSpPr>
            <a:cxnSpLocks/>
          </p:cNvCxnSpPr>
          <p:nvPr/>
        </p:nvCxnSpPr>
        <p:spPr>
          <a:xfrm flipH="1" flipV="1">
            <a:off x="3242797" y="2686525"/>
            <a:ext cx="1347355" cy="1465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22">
            <a:extLst>
              <a:ext uri="{FF2B5EF4-FFF2-40B4-BE49-F238E27FC236}">
                <a16:creationId xmlns:a16="http://schemas.microsoft.com/office/drawing/2014/main" id="{8594A00F-10A0-4B3B-0F2A-77205DD6002A}"/>
              </a:ext>
            </a:extLst>
          </p:cNvPr>
          <p:cNvSpPr txBox="1"/>
          <p:nvPr/>
        </p:nvSpPr>
        <p:spPr>
          <a:xfrm>
            <a:off x="6937199" y="2453533"/>
            <a:ext cx="456308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200" b="1" dirty="0"/>
              <a:t>Commonwealth Court</a:t>
            </a:r>
          </a:p>
        </p:txBody>
      </p:sp>
      <p:sp>
        <p:nvSpPr>
          <p:cNvPr id="10" name="TextBox 23">
            <a:extLst>
              <a:ext uri="{FF2B5EF4-FFF2-40B4-BE49-F238E27FC236}">
                <a16:creationId xmlns:a16="http://schemas.microsoft.com/office/drawing/2014/main" id="{F5B69722-349B-4074-0DF9-E619585B6714}"/>
              </a:ext>
            </a:extLst>
          </p:cNvPr>
          <p:cNvSpPr txBox="1"/>
          <p:nvPr/>
        </p:nvSpPr>
        <p:spPr>
          <a:xfrm>
            <a:off x="6351649" y="1161942"/>
            <a:ext cx="1976423"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t>Supreme Court</a:t>
            </a:r>
          </a:p>
        </p:txBody>
      </p:sp>
      <p:cxnSp>
        <p:nvCxnSpPr>
          <p:cNvPr id="11" name="Straight Arrow Connector 10">
            <a:extLst>
              <a:ext uri="{FF2B5EF4-FFF2-40B4-BE49-F238E27FC236}">
                <a16:creationId xmlns:a16="http://schemas.microsoft.com/office/drawing/2014/main" id="{87FF995E-2FAF-9C65-D88E-EB970DF3F5DA}"/>
              </a:ext>
            </a:extLst>
          </p:cNvPr>
          <p:cNvCxnSpPr/>
          <p:nvPr/>
        </p:nvCxnSpPr>
        <p:spPr>
          <a:xfrm>
            <a:off x="5194062" y="1352550"/>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725F3D7A-7C5D-5935-A105-DB7AAA3D279B}"/>
              </a:ext>
            </a:extLst>
          </p:cNvPr>
          <p:cNvCxnSpPr>
            <a:cxnSpLocks/>
          </p:cNvCxnSpPr>
          <p:nvPr/>
        </p:nvCxnSpPr>
        <p:spPr>
          <a:xfrm>
            <a:off x="5999605" y="2756807"/>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807E25C3-C78F-1E24-BD6A-734CD45358E6}"/>
              </a:ext>
            </a:extLst>
          </p:cNvPr>
          <p:cNvCxnSpPr>
            <a:cxnSpLocks/>
          </p:cNvCxnSpPr>
          <p:nvPr/>
        </p:nvCxnSpPr>
        <p:spPr>
          <a:xfrm>
            <a:off x="6914004" y="4226378"/>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8053B7CC-1C91-667E-0854-62F376E2C8CD}"/>
              </a:ext>
            </a:extLst>
          </p:cNvPr>
          <p:cNvCxnSpPr>
            <a:cxnSpLocks/>
          </p:cNvCxnSpPr>
          <p:nvPr/>
        </p:nvCxnSpPr>
        <p:spPr>
          <a:xfrm>
            <a:off x="7686890" y="5717721"/>
            <a:ext cx="1153885" cy="1088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15" name="Picture 14">
            <a:extLst>
              <a:ext uri="{FF2B5EF4-FFF2-40B4-BE49-F238E27FC236}">
                <a16:creationId xmlns:a16="http://schemas.microsoft.com/office/drawing/2014/main" id="{0DABEA00-5061-8B43-B6BE-29A2969BE3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2471" y="753650"/>
            <a:ext cx="6404274" cy="5314913"/>
          </a:xfrm>
          <a:prstGeom prst="rect">
            <a:avLst/>
          </a:prstGeom>
        </p:spPr>
      </p:pic>
    </p:spTree>
    <p:extLst>
      <p:ext uri="{BB962C8B-B14F-4D97-AF65-F5344CB8AC3E}">
        <p14:creationId xmlns:p14="http://schemas.microsoft.com/office/powerpoint/2010/main" val="26704443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15AAA3B-AF0D-587B-BA25-E4714283B758}"/>
              </a:ext>
            </a:extLst>
          </p:cNvPr>
          <p:cNvSpPr/>
          <p:nvPr/>
        </p:nvSpPr>
        <p:spPr>
          <a:xfrm>
            <a:off x="-1" y="869461"/>
            <a:ext cx="12194005" cy="51655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C83ED158-D17C-C249-68D0-DEB6F71DA921}"/>
              </a:ext>
            </a:extLst>
          </p:cNvPr>
          <p:cNvSpPr>
            <a:spLocks noGrp="1"/>
          </p:cNvSpPr>
          <p:nvPr/>
        </p:nvSpPr>
        <p:spPr>
          <a:xfrm>
            <a:off x="165340" y="650889"/>
            <a:ext cx="9906000" cy="138215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en-US" sz="3200" i="0" cap="none" dirty="0">
                <a:solidFill>
                  <a:schemeClr val="tx1"/>
                </a:solidFill>
                <a:latin typeface="Georgia Pro"/>
              </a:rPr>
              <a:t>Timeline of the Court</a:t>
            </a:r>
          </a:p>
        </p:txBody>
      </p:sp>
      <p:pic>
        <p:nvPicPr>
          <p:cNvPr id="5" name="Picture 4" descr="timeline of the history of the Commonwealth Court, 1811 to today">
            <a:extLst>
              <a:ext uri="{FF2B5EF4-FFF2-40B4-BE49-F238E27FC236}">
                <a16:creationId xmlns:a16="http://schemas.microsoft.com/office/drawing/2014/main" id="{F8132320-5EE0-CDBC-24C7-CE84340505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02" y="1689541"/>
            <a:ext cx="12101395" cy="4008732"/>
          </a:xfrm>
          <a:prstGeom prst="rect">
            <a:avLst/>
          </a:prstGeom>
        </p:spPr>
      </p:pic>
    </p:spTree>
    <p:extLst>
      <p:ext uri="{BB962C8B-B14F-4D97-AF65-F5344CB8AC3E}">
        <p14:creationId xmlns:p14="http://schemas.microsoft.com/office/powerpoint/2010/main" val="9128933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3F63F2-1998-FF3A-83E2-14B5EAECF61F}"/>
              </a:ext>
            </a:extLst>
          </p:cNvPr>
          <p:cNvSpPr/>
          <p:nvPr/>
        </p:nvSpPr>
        <p:spPr>
          <a:xfrm>
            <a:off x="3978646" y="-515"/>
            <a:ext cx="8215359" cy="68610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9635F5E3-2B1C-7C0A-8581-67A9052D13AA}"/>
              </a:ext>
            </a:extLst>
          </p:cNvPr>
          <p:cNvSpPr>
            <a:spLocks noGrp="1"/>
          </p:cNvSpPr>
          <p:nvPr/>
        </p:nvSpPr>
        <p:spPr>
          <a:xfrm>
            <a:off x="4517194" y="-421"/>
            <a:ext cx="6940607" cy="1231955"/>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About the Court</a:t>
            </a:r>
          </a:p>
        </p:txBody>
      </p:sp>
      <p:sp>
        <p:nvSpPr>
          <p:cNvPr id="6" name="Content Placeholder 2">
            <a:extLst>
              <a:ext uri="{FF2B5EF4-FFF2-40B4-BE49-F238E27FC236}">
                <a16:creationId xmlns:a16="http://schemas.microsoft.com/office/drawing/2014/main" id="{A6A33159-D030-2F82-A142-F75940728319}"/>
              </a:ext>
            </a:extLst>
          </p:cNvPr>
          <p:cNvSpPr>
            <a:spLocks noGrp="1"/>
          </p:cNvSpPr>
          <p:nvPr/>
        </p:nvSpPr>
        <p:spPr>
          <a:xfrm>
            <a:off x="4517193" y="1563241"/>
            <a:ext cx="6941703" cy="4297680"/>
          </a:xfrm>
          <a:prstGeom prst="rect">
            <a:avLst/>
          </a:prstGeom>
          <a:noFill/>
        </p:spPr>
        <p:txBody>
          <a:bodyPr vert="horz" lIns="91440" tIns="45720" rIns="91440" bIns="45720" rtlCol="0" anchor="t">
            <a:normAutofit/>
          </a:bodyPr>
          <a:lstStyle>
            <a:lvl1pPr marL="2286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tx1"/>
                </a:solidFill>
              </a:rPr>
              <a:t>Established in 1968</a:t>
            </a:r>
            <a:r>
              <a:rPr lang="en-US" dirty="0">
                <a:solidFill>
                  <a:schemeClr val="tx1"/>
                </a:solidFill>
              </a:rPr>
              <a:t>, the Commonwealth Court is unique. </a:t>
            </a:r>
          </a:p>
          <a:p>
            <a:r>
              <a:rPr lang="en-US" dirty="0">
                <a:solidFill>
                  <a:schemeClr val="tx1"/>
                </a:solidFill>
              </a:rPr>
              <a:t>It is the </a:t>
            </a:r>
            <a:r>
              <a:rPr lang="en-US" b="1" dirty="0">
                <a:solidFill>
                  <a:schemeClr val="tx1"/>
                </a:solidFill>
              </a:rPr>
              <a:t>only intermediate appellate court in the nation that specializes in governmental and administrative law matters</a:t>
            </a:r>
            <a:r>
              <a:rPr lang="en-US" dirty="0">
                <a:solidFill>
                  <a:schemeClr val="tx1"/>
                </a:solidFill>
              </a:rPr>
              <a:t>. </a:t>
            </a:r>
          </a:p>
          <a:p>
            <a:r>
              <a:rPr lang="en-US" dirty="0">
                <a:solidFill>
                  <a:schemeClr val="tx1"/>
                </a:solidFill>
              </a:rPr>
              <a:t>The Court is also unique because it </a:t>
            </a:r>
            <a:r>
              <a:rPr lang="en-US" b="1" dirty="0">
                <a:solidFill>
                  <a:schemeClr val="tx1"/>
                </a:solidFill>
              </a:rPr>
              <a:t>can act as an appellate court or as a trial court. </a:t>
            </a:r>
          </a:p>
          <a:p>
            <a:pPr lvl="1"/>
            <a:r>
              <a:rPr lang="en-US" dirty="0">
                <a:solidFill>
                  <a:schemeClr val="tx1"/>
                </a:solidFill>
              </a:rPr>
              <a:t>It hears appeals from decisions of both state administrative agencies and the courts of common pleas (county trial courts). </a:t>
            </a:r>
          </a:p>
          <a:p>
            <a:pPr lvl="1"/>
            <a:r>
              <a:rPr lang="en-US" dirty="0">
                <a:solidFill>
                  <a:schemeClr val="tx1"/>
                </a:solidFill>
              </a:rPr>
              <a:t>It also acts as a trial court in certain civil cases brought by or against the Commonwealth government. </a:t>
            </a:r>
          </a:p>
        </p:txBody>
      </p:sp>
    </p:spTree>
    <p:extLst>
      <p:ext uri="{BB962C8B-B14F-4D97-AF65-F5344CB8AC3E}">
        <p14:creationId xmlns:p14="http://schemas.microsoft.com/office/powerpoint/2010/main" val="2176616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ED756ED-9EC2-90F7-8F70-ABEEF43B3665}"/>
              </a:ext>
            </a:extLst>
          </p:cNvPr>
          <p:cNvSpPr/>
          <p:nvPr/>
        </p:nvSpPr>
        <p:spPr>
          <a:xfrm>
            <a:off x="1799" y="-1"/>
            <a:ext cx="6711668" cy="68600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dirty="0"/>
              <a:t>=</a:t>
            </a:r>
          </a:p>
        </p:txBody>
      </p:sp>
      <p:sp>
        <p:nvSpPr>
          <p:cNvPr id="8" name="Title 1">
            <a:extLst>
              <a:ext uri="{FF2B5EF4-FFF2-40B4-BE49-F238E27FC236}">
                <a16:creationId xmlns:a16="http://schemas.microsoft.com/office/drawing/2014/main" id="{314C27C8-165C-5513-DB4B-9D840097C545}"/>
              </a:ext>
            </a:extLst>
          </p:cNvPr>
          <p:cNvSpPr>
            <a:spLocks noGrp="1"/>
          </p:cNvSpPr>
          <p:nvPr/>
        </p:nvSpPr>
        <p:spPr>
          <a:xfrm>
            <a:off x="458893" y="276686"/>
            <a:ext cx="6152242" cy="1081165"/>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How Does the Court Operate?</a:t>
            </a:r>
          </a:p>
        </p:txBody>
      </p:sp>
      <p:sp>
        <p:nvSpPr>
          <p:cNvPr id="10" name="Content Placeholder 3">
            <a:extLst>
              <a:ext uri="{FF2B5EF4-FFF2-40B4-BE49-F238E27FC236}">
                <a16:creationId xmlns:a16="http://schemas.microsoft.com/office/drawing/2014/main" id="{83302BFD-960F-CBB3-E984-CDC12813A10C}"/>
              </a:ext>
            </a:extLst>
          </p:cNvPr>
          <p:cNvSpPr>
            <a:spLocks noGrp="1"/>
          </p:cNvSpPr>
          <p:nvPr/>
        </p:nvSpPr>
        <p:spPr>
          <a:xfrm>
            <a:off x="253482" y="2090255"/>
            <a:ext cx="5179971" cy="1583824"/>
          </a:xfrm>
          <a:prstGeom prst="rect">
            <a:avLst/>
          </a:prstGeom>
        </p:spPr>
        <p:txBody>
          <a:bodyPr vert="horz" lIns="91440" tIns="45720" rIns="91440" bIns="45720" rtlCol="0" anchor="t">
            <a:normAutofit/>
          </a:bodyPr>
          <a:lstStyle>
            <a:lvl1pPr marL="457200" indent="-457200" algn="l" defTabSz="914400" rtl="0" eaLnBrk="1" latinLnBrk="0" hangingPunct="1">
              <a:lnSpc>
                <a:spcPct val="100000"/>
              </a:lnSpc>
              <a:spcBef>
                <a:spcPts val="1000"/>
              </a:spcBef>
              <a:spcAft>
                <a:spcPts val="500"/>
              </a:spcAft>
              <a:buSzPct val="80000"/>
              <a:buFont typeface="+mj-lt"/>
              <a:buAutoNum type="arabicPeriod"/>
              <a:defRPr sz="1800" kern="1200">
                <a:solidFill>
                  <a:schemeClr val="tx2"/>
                </a:solidFill>
                <a:latin typeface="+mn-lt"/>
                <a:ea typeface="+mn-ea"/>
                <a:cs typeface="+mn-cs"/>
              </a:defRPr>
            </a:lvl1pPr>
            <a:lvl2pPr marL="914400" indent="-457200" algn="l" defTabSz="914400" rtl="0" eaLnBrk="1" latinLnBrk="0" hangingPunct="1">
              <a:lnSpc>
                <a:spcPct val="100000"/>
              </a:lnSpc>
              <a:spcBef>
                <a:spcPts val="1000"/>
              </a:spcBef>
              <a:spcAft>
                <a:spcPts val="500"/>
              </a:spcAft>
              <a:buSzPct val="80000"/>
              <a:buFont typeface="+mj-lt"/>
              <a:buAutoNum type="alphaLcPeriod"/>
              <a:defRPr sz="1800" kern="1200">
                <a:solidFill>
                  <a:schemeClr val="tx2"/>
                </a:solidFill>
                <a:latin typeface="+mn-lt"/>
                <a:ea typeface="+mn-ea"/>
                <a:cs typeface="+mn-cs"/>
              </a:defRPr>
            </a:lvl2pPr>
            <a:lvl3pPr marL="1371600" indent="-457200" algn="l" defTabSz="914400" rtl="0" eaLnBrk="1" latinLnBrk="0" hangingPunct="1">
              <a:lnSpc>
                <a:spcPct val="100000"/>
              </a:lnSpc>
              <a:spcBef>
                <a:spcPts val="1000"/>
              </a:spcBef>
              <a:spcAft>
                <a:spcPts val="500"/>
              </a:spcAft>
              <a:buSzPct val="80000"/>
              <a:buFont typeface="+mj-lt"/>
              <a:buAutoNum type="arabicParenR"/>
              <a:defRPr sz="1800" kern="1200">
                <a:solidFill>
                  <a:schemeClr val="tx2"/>
                </a:solidFill>
                <a:latin typeface="+mn-lt"/>
                <a:ea typeface="+mn-ea"/>
                <a:cs typeface="+mn-cs"/>
              </a:defRPr>
            </a:lvl3pPr>
            <a:lvl4pPr marL="1828800" indent="-457200" algn="l" defTabSz="914400" rtl="0" eaLnBrk="1" latinLnBrk="0" hangingPunct="1">
              <a:lnSpc>
                <a:spcPct val="100000"/>
              </a:lnSpc>
              <a:spcBef>
                <a:spcPts val="1000"/>
              </a:spcBef>
              <a:spcAft>
                <a:spcPts val="500"/>
              </a:spcAft>
              <a:buSzPct val="80000"/>
              <a:buFont typeface="+mj-lt"/>
              <a:buAutoNum type="alphaLcParenR"/>
              <a:defRPr sz="1800" kern="1200">
                <a:solidFill>
                  <a:schemeClr val="tx2"/>
                </a:solidFill>
                <a:latin typeface="+mn-lt"/>
                <a:ea typeface="+mn-ea"/>
                <a:cs typeface="+mn-cs"/>
              </a:defRPr>
            </a:lvl4pPr>
            <a:lvl5pPr marL="2228850" indent="-457200" algn="l" defTabSz="914400" rtl="0" eaLnBrk="1" latinLnBrk="0" hangingPunct="1">
              <a:lnSpc>
                <a:spcPct val="100000"/>
              </a:lnSpc>
              <a:spcBef>
                <a:spcPts val="1000"/>
              </a:spcBef>
              <a:spcAft>
                <a:spcPts val="500"/>
              </a:spcAft>
              <a:buSzPct val="80000"/>
              <a:buFont typeface="+mj-lt"/>
              <a:buAutoNum type="romanLcPeriod"/>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endParaRPr lang="en-US" sz="1600" dirty="0">
              <a:solidFill>
                <a:schemeClr val="tx1"/>
              </a:solidFill>
            </a:endParaRPr>
          </a:p>
          <a:p>
            <a:pPr marL="0" indent="0">
              <a:buNone/>
            </a:pPr>
            <a:endParaRPr lang="en-US" dirty="0"/>
          </a:p>
          <a:p>
            <a:pPr indent="-228600">
              <a:buFont typeface="Arial" panose="020B0604020202020204" pitchFamily="34" charset="0"/>
              <a:buChar char="•"/>
            </a:pPr>
            <a:endParaRPr lang="en-US" dirty="0"/>
          </a:p>
        </p:txBody>
      </p:sp>
      <p:sp>
        <p:nvSpPr>
          <p:cNvPr id="9" name="TextBox 8">
            <a:extLst>
              <a:ext uri="{FF2B5EF4-FFF2-40B4-BE49-F238E27FC236}">
                <a16:creationId xmlns:a16="http://schemas.microsoft.com/office/drawing/2014/main" id="{C1FD08EE-6374-4F1B-E257-92EADC604DA8}"/>
              </a:ext>
            </a:extLst>
          </p:cNvPr>
          <p:cNvSpPr txBox="1"/>
          <p:nvPr/>
        </p:nvSpPr>
        <p:spPr>
          <a:xfrm>
            <a:off x="458893" y="1470530"/>
            <a:ext cx="5965634" cy="369331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panose="020B0604020202020204" pitchFamily="34" charset="0"/>
              <a:buChar char="•"/>
            </a:pPr>
            <a:r>
              <a:rPr lang="en-US" dirty="0"/>
              <a:t>The Court’s current judges exercise statewide jurisdiction and maintain Chambers in locations of their choice. </a:t>
            </a:r>
          </a:p>
          <a:p>
            <a:endParaRPr lang="en-US" dirty="0"/>
          </a:p>
          <a:p>
            <a:pPr marL="285750" indent="-285750">
              <a:buFont typeface="Arial" panose="020B0604020202020204" pitchFamily="34" charset="0"/>
              <a:buChar char="•"/>
            </a:pPr>
            <a:r>
              <a:rPr lang="en-US" dirty="0"/>
              <a:t>The judges sit primarily in three-judge panels and decide cases that are either argued orally or submitted on briefs alone.</a:t>
            </a:r>
          </a:p>
          <a:p>
            <a:endParaRPr lang="en-US" dirty="0"/>
          </a:p>
          <a:p>
            <a:pPr marL="285750" indent="-285750">
              <a:buFont typeface="Arial" panose="020B0604020202020204" pitchFamily="34" charset="0"/>
              <a:buChar char="•"/>
            </a:pPr>
            <a:r>
              <a:rPr lang="en-US" dirty="0"/>
              <a:t>Several times a year, the commissioned Judges sit </a:t>
            </a:r>
            <a:r>
              <a:rPr lang="en-US" b="1" i="1" dirty="0"/>
              <a:t>en banc</a:t>
            </a:r>
            <a:r>
              <a:rPr lang="en-US" dirty="0"/>
              <a:t>, which means that a majority of the judges decide appeals that have been deemed to carry statewide importance, either as a result of a litigant’s application or upon the Court’s own determination.</a:t>
            </a:r>
          </a:p>
        </p:txBody>
      </p:sp>
    </p:spTree>
    <p:extLst>
      <p:ext uri="{BB962C8B-B14F-4D97-AF65-F5344CB8AC3E}">
        <p14:creationId xmlns:p14="http://schemas.microsoft.com/office/powerpoint/2010/main" val="2964221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3F63F2-1998-FF3A-83E2-14B5EAECF61F}"/>
              </a:ext>
            </a:extLst>
          </p:cNvPr>
          <p:cNvSpPr/>
          <p:nvPr/>
        </p:nvSpPr>
        <p:spPr>
          <a:xfrm>
            <a:off x="3976641" y="0"/>
            <a:ext cx="8215359" cy="68610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9635F5E3-2B1C-7C0A-8581-67A9052D13AA}"/>
              </a:ext>
            </a:extLst>
          </p:cNvPr>
          <p:cNvSpPr>
            <a:spLocks noGrp="1"/>
          </p:cNvSpPr>
          <p:nvPr/>
        </p:nvSpPr>
        <p:spPr>
          <a:xfrm>
            <a:off x="4518289" y="281444"/>
            <a:ext cx="6940607" cy="1231955"/>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Examples of the types of cases that come before the Court</a:t>
            </a:r>
          </a:p>
        </p:txBody>
      </p:sp>
      <p:sp>
        <p:nvSpPr>
          <p:cNvPr id="6" name="Content Placeholder 2">
            <a:extLst>
              <a:ext uri="{FF2B5EF4-FFF2-40B4-BE49-F238E27FC236}">
                <a16:creationId xmlns:a16="http://schemas.microsoft.com/office/drawing/2014/main" id="{A6A33159-D030-2F82-A142-F75940728319}"/>
              </a:ext>
            </a:extLst>
          </p:cNvPr>
          <p:cNvSpPr>
            <a:spLocks noGrp="1"/>
          </p:cNvSpPr>
          <p:nvPr/>
        </p:nvSpPr>
        <p:spPr>
          <a:xfrm>
            <a:off x="4518289" y="1795358"/>
            <a:ext cx="6941703" cy="4297680"/>
          </a:xfrm>
          <a:prstGeom prst="rect">
            <a:avLst/>
          </a:prstGeom>
          <a:noFill/>
        </p:spPr>
        <p:txBody>
          <a:bodyPr vert="horz" lIns="91440" tIns="45720" rIns="91440" bIns="45720" rtlCol="0" anchor="t">
            <a:normAutofit lnSpcReduction="10000"/>
          </a:bodyPr>
          <a:lstStyle>
            <a:lvl1pPr marL="2286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1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Claims for unemployment compensation benefits</a:t>
            </a:r>
          </a:p>
          <a:p>
            <a:r>
              <a:rPr lang="en-US" dirty="0">
                <a:solidFill>
                  <a:schemeClr val="tx1"/>
                </a:solidFill>
              </a:rPr>
              <a:t>Claims for workers’ compensation benefits</a:t>
            </a:r>
          </a:p>
          <a:p>
            <a:r>
              <a:rPr lang="en-US" dirty="0">
                <a:solidFill>
                  <a:schemeClr val="tx1"/>
                </a:solidFill>
              </a:rPr>
              <a:t>Requests for information under the Right-to-Know Law</a:t>
            </a:r>
          </a:p>
          <a:p>
            <a:r>
              <a:rPr lang="en-US" dirty="0">
                <a:solidFill>
                  <a:schemeClr val="tx1"/>
                </a:solidFill>
              </a:rPr>
              <a:t>Challenges to personal, business and property taxes</a:t>
            </a:r>
          </a:p>
          <a:p>
            <a:r>
              <a:rPr lang="en-US" dirty="0">
                <a:solidFill>
                  <a:schemeClr val="tx1"/>
                </a:solidFill>
              </a:rPr>
              <a:t>Qualifications to be a candidate for public office and the legality of Pennsylvania’s elections</a:t>
            </a:r>
          </a:p>
          <a:p>
            <a:r>
              <a:rPr lang="en-US" dirty="0">
                <a:solidFill>
                  <a:schemeClr val="tx1"/>
                </a:solidFill>
              </a:rPr>
              <a:t>Challenges to the suspension or revocation of a license to drive </a:t>
            </a:r>
          </a:p>
          <a:p>
            <a:r>
              <a:rPr lang="en-US" dirty="0">
                <a:solidFill>
                  <a:schemeClr val="tx1"/>
                </a:solidFill>
              </a:rPr>
              <a:t>Constitutionality of statutes and agency regulations</a:t>
            </a:r>
          </a:p>
          <a:p>
            <a:pPr marL="0" indent="0">
              <a:buNone/>
            </a:pPr>
            <a:endParaRPr lang="en-US" dirty="0">
              <a:solidFill>
                <a:schemeClr val="tx1"/>
              </a:solidFill>
            </a:endParaRPr>
          </a:p>
        </p:txBody>
      </p:sp>
    </p:spTree>
    <p:extLst>
      <p:ext uri="{BB962C8B-B14F-4D97-AF65-F5344CB8AC3E}">
        <p14:creationId xmlns:p14="http://schemas.microsoft.com/office/powerpoint/2010/main" val="16164723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05F72E-94AC-3DB1-DB8A-0C8C5D2C2A89}"/>
              </a:ext>
            </a:extLst>
          </p:cNvPr>
          <p:cNvSpPr/>
          <p:nvPr/>
        </p:nvSpPr>
        <p:spPr>
          <a:xfrm>
            <a:off x="4627" y="775882"/>
            <a:ext cx="12184493" cy="545220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8BCFF2DF-0C05-1A23-23E5-009CDB420FB2}"/>
              </a:ext>
            </a:extLst>
          </p:cNvPr>
          <p:cNvSpPr>
            <a:spLocks noGrp="1"/>
          </p:cNvSpPr>
          <p:nvPr/>
        </p:nvSpPr>
        <p:spPr>
          <a:xfrm>
            <a:off x="217992" y="662829"/>
            <a:ext cx="8750161" cy="796490"/>
          </a:xfrm>
          <a:prstGeom prst="rect">
            <a:avLst/>
          </a:prstGeom>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Who is the Commonwealth Court?</a:t>
            </a:r>
          </a:p>
        </p:txBody>
      </p:sp>
      <p:pic>
        <p:nvPicPr>
          <p:cNvPr id="6" name="Picture 5">
            <a:extLst>
              <a:ext uri="{FF2B5EF4-FFF2-40B4-BE49-F238E27FC236}">
                <a16:creationId xmlns:a16="http://schemas.microsoft.com/office/drawing/2014/main" id="{ED838271-F281-4FA2-E6F0-156768CB511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89660" y="1726844"/>
            <a:ext cx="10012680" cy="3404311"/>
          </a:xfrm>
          <a:prstGeom prst="rect">
            <a:avLst/>
          </a:prstGeom>
        </p:spPr>
      </p:pic>
    </p:spTree>
    <p:extLst>
      <p:ext uri="{BB962C8B-B14F-4D97-AF65-F5344CB8AC3E}">
        <p14:creationId xmlns:p14="http://schemas.microsoft.com/office/powerpoint/2010/main" val="962323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DA91E87-3B57-F151-C785-DA72C0FF4FA3}"/>
              </a:ext>
            </a:extLst>
          </p:cNvPr>
          <p:cNvSpPr/>
          <p:nvPr/>
        </p:nvSpPr>
        <p:spPr>
          <a:xfrm>
            <a:off x="-4884" y="1207528"/>
            <a:ext cx="12193234" cy="483726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954ABE40-AA00-F366-A36A-B3F1AADBF025}"/>
              </a:ext>
            </a:extLst>
          </p:cNvPr>
          <p:cNvSpPr>
            <a:spLocks noGrp="1"/>
          </p:cNvSpPr>
          <p:nvPr/>
        </p:nvSpPr>
        <p:spPr>
          <a:xfrm>
            <a:off x="648743" y="1294433"/>
            <a:ext cx="7535462" cy="826785"/>
          </a:xfrm>
          <a:prstGeom prst="rect">
            <a:avLst/>
          </a:prstGeom>
          <a:noFill/>
        </p:spPr>
        <p:txBody>
          <a:bodyPr vert="horz" lIns="91440" tIns="45720" rIns="91440" bIns="45720" rtlCol="0" anchor="b">
            <a:no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en-US" sz="3200" i="0" cap="none" dirty="0">
                <a:solidFill>
                  <a:srgbClr val="000000"/>
                </a:solidFill>
                <a:latin typeface="Georgia Pro"/>
              </a:rPr>
              <a:t>The Role of the Court</a:t>
            </a:r>
          </a:p>
        </p:txBody>
      </p:sp>
      <p:sp>
        <p:nvSpPr>
          <p:cNvPr id="5" name="Subtitle 2">
            <a:extLst>
              <a:ext uri="{FF2B5EF4-FFF2-40B4-BE49-F238E27FC236}">
                <a16:creationId xmlns:a16="http://schemas.microsoft.com/office/drawing/2014/main" id="{72446868-83F0-CEEF-5E60-6D55C93B523F}"/>
              </a:ext>
            </a:extLst>
          </p:cNvPr>
          <p:cNvSpPr>
            <a:spLocks noGrp="1"/>
          </p:cNvSpPr>
          <p:nvPr/>
        </p:nvSpPr>
        <p:spPr>
          <a:xfrm>
            <a:off x="648743" y="2276895"/>
            <a:ext cx="5028565" cy="462985"/>
          </a:xfrm>
          <a:prstGeom prst="rect">
            <a:avLst/>
          </a:prstGeom>
          <a:noFill/>
        </p:spPr>
        <p:txBody>
          <a:bodyPr vert="horz" lIns="91440" tIns="45720" rIns="91440" bIns="45720" rtlCol="0" anchor="t">
            <a:noAutofit/>
          </a:bodyPr>
          <a:lstStyle>
            <a:lvl1pPr marL="0" indent="0" algn="l" defTabSz="914400" rtl="0" eaLnBrk="1" latinLnBrk="0" hangingPunct="1">
              <a:lnSpc>
                <a:spcPct val="100000"/>
              </a:lnSpc>
              <a:spcBef>
                <a:spcPts val="1000"/>
              </a:spcBef>
              <a:buSzPct val="80000"/>
              <a:buFont typeface="Arial" panose="020B0604020202020204" pitchFamily="34" charset="0"/>
              <a:buNone/>
              <a:defRPr sz="1800" b="1" kern="1200" cap="all" baseline="0">
                <a:solidFill>
                  <a:schemeClr val="accent2"/>
                </a:solidFill>
                <a:latin typeface="+mn-lt"/>
                <a:ea typeface="+mn-ea"/>
                <a:cs typeface="+mn-cs"/>
              </a:defRPr>
            </a:lvl1pPr>
            <a:lvl2pPr marL="457200" indent="0" algn="ctr" defTabSz="914400" rtl="0" eaLnBrk="1" latinLnBrk="0" hangingPunct="1">
              <a:lnSpc>
                <a:spcPct val="100000"/>
              </a:lnSpc>
              <a:spcBef>
                <a:spcPts val="500"/>
              </a:spcBef>
              <a:buSzPct val="80000"/>
              <a:buFont typeface="Arial" panose="020B0604020202020204" pitchFamily="34" charset="0"/>
              <a:buNone/>
              <a:defRPr sz="2000" kern="1200">
                <a:solidFill>
                  <a:schemeClr val="tx2"/>
                </a:solidFill>
                <a:latin typeface="+mn-lt"/>
                <a:ea typeface="+mn-ea"/>
                <a:cs typeface="+mn-cs"/>
              </a:defRPr>
            </a:lvl2pPr>
            <a:lvl3pPr marL="914400" indent="0" algn="ctr" defTabSz="914400" rtl="0" eaLnBrk="1" latinLnBrk="0" hangingPunct="1">
              <a:lnSpc>
                <a:spcPct val="100000"/>
              </a:lnSpc>
              <a:spcBef>
                <a:spcPts val="500"/>
              </a:spcBef>
              <a:buSzPct val="80000"/>
              <a:buFont typeface="Arial" panose="020B0604020202020204" pitchFamily="34" charset="0"/>
              <a:buNone/>
              <a:defRPr sz="1800" kern="1200">
                <a:solidFill>
                  <a:schemeClr val="tx2"/>
                </a:solidFill>
                <a:latin typeface="+mn-lt"/>
                <a:ea typeface="+mn-ea"/>
                <a:cs typeface="+mn-cs"/>
              </a:defRPr>
            </a:lvl3pPr>
            <a:lvl4pPr marL="1371600" indent="0" algn="ctr" defTabSz="914400" rtl="0" eaLnBrk="1" latinLnBrk="0" hangingPunct="1">
              <a:lnSpc>
                <a:spcPct val="100000"/>
              </a:lnSpc>
              <a:spcBef>
                <a:spcPts val="500"/>
              </a:spcBef>
              <a:buSzPct val="80000"/>
              <a:buFont typeface="Arial" panose="020B0604020202020204" pitchFamily="34" charset="0"/>
              <a:buNone/>
              <a:defRPr sz="1600" kern="1200">
                <a:solidFill>
                  <a:schemeClr val="tx2"/>
                </a:solidFill>
                <a:latin typeface="+mn-lt"/>
                <a:ea typeface="+mn-ea"/>
                <a:cs typeface="+mn-cs"/>
              </a:defRPr>
            </a:lvl4pPr>
            <a:lvl5pPr marL="1828800" indent="0" algn="ctr" defTabSz="914400" rtl="0" eaLnBrk="1" latinLnBrk="0" hangingPunct="1">
              <a:lnSpc>
                <a:spcPct val="100000"/>
              </a:lnSpc>
              <a:spcBef>
                <a:spcPts val="500"/>
              </a:spcBef>
              <a:buSzPct val="80000"/>
              <a:buFont typeface="Arial" panose="020B0604020202020204" pitchFamily="34" charset="0"/>
              <a:buNone/>
              <a:defRPr sz="1600" kern="1200">
                <a:solidFill>
                  <a:schemeClr val="tx2"/>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000" cap="none" dirty="0">
                <a:solidFill>
                  <a:srgbClr val="000000"/>
                </a:solidFill>
                <a:latin typeface="+mj-lt"/>
              </a:rPr>
              <a:t>The Court is Made up of 9 Judges </a:t>
            </a:r>
          </a:p>
          <a:p>
            <a:endParaRPr lang="en-US" i="1" dirty="0">
              <a:solidFill>
                <a:srgbClr val="000000"/>
              </a:solidFill>
            </a:endParaRPr>
          </a:p>
          <a:p>
            <a:endParaRPr lang="en-US" i="1" dirty="0">
              <a:solidFill>
                <a:srgbClr val="000000"/>
              </a:solidFill>
            </a:endParaRPr>
          </a:p>
          <a:p>
            <a:endParaRPr lang="en-US" i="1" dirty="0">
              <a:solidFill>
                <a:srgbClr val="000000"/>
              </a:solidFill>
            </a:endParaRPr>
          </a:p>
        </p:txBody>
      </p:sp>
      <p:sp>
        <p:nvSpPr>
          <p:cNvPr id="6" name="Content Placeholder 2">
            <a:extLst>
              <a:ext uri="{FF2B5EF4-FFF2-40B4-BE49-F238E27FC236}">
                <a16:creationId xmlns:a16="http://schemas.microsoft.com/office/drawing/2014/main" id="{87672C01-7811-F8F8-1074-AED5FBA44305}"/>
              </a:ext>
            </a:extLst>
          </p:cNvPr>
          <p:cNvSpPr txBox="1">
            <a:spLocks/>
          </p:cNvSpPr>
          <p:nvPr/>
        </p:nvSpPr>
        <p:spPr>
          <a:xfrm>
            <a:off x="671857" y="2739880"/>
            <a:ext cx="6548708" cy="3224377"/>
          </a:xfrm>
          <a:prstGeom prst="rect">
            <a:avLst/>
          </a:prstGeom>
          <a:noFill/>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en-US" sz="1600" dirty="0">
                <a:solidFill>
                  <a:schemeClr val="tx1"/>
                </a:solidFill>
              </a:rPr>
              <a:t>The Commonwealth Court is </a:t>
            </a:r>
            <a:r>
              <a:rPr lang="en-US" sz="1600" b="1" dirty="0">
                <a:solidFill>
                  <a:schemeClr val="tx1"/>
                </a:solidFill>
              </a:rPr>
              <a:t>primarily responsible for resolving cases that involve state and local governments and regulatory agencies</a:t>
            </a:r>
            <a:r>
              <a:rPr lang="en-US" sz="1600" dirty="0">
                <a:solidFill>
                  <a:schemeClr val="tx1"/>
                </a:solidFill>
              </a:rPr>
              <a:t>. </a:t>
            </a:r>
          </a:p>
          <a:p>
            <a:pPr marL="285750" indent="-285750">
              <a:buFont typeface="Arial" panose="020B0604020202020204" pitchFamily="34" charset="0"/>
              <a:buChar char="•"/>
            </a:pPr>
            <a:endParaRPr lang="en-US" sz="1600" dirty="0">
              <a:solidFill>
                <a:schemeClr val="tx1"/>
              </a:solidFill>
            </a:endParaRPr>
          </a:p>
          <a:p>
            <a:pPr marL="742950" lvl="1" indent="-285750">
              <a:buFont typeface="Arial" panose="020B0604020202020204" pitchFamily="34" charset="0"/>
              <a:buChar char="•"/>
            </a:pPr>
            <a:r>
              <a:rPr lang="en-US" sz="1600" dirty="0">
                <a:solidFill>
                  <a:schemeClr val="tx1"/>
                </a:solidFill>
              </a:rPr>
              <a:t>The Court handles many high-profile matters of great public importance, </a:t>
            </a:r>
            <a:r>
              <a:rPr lang="en-US" sz="1600" b="1" dirty="0">
                <a:solidFill>
                  <a:schemeClr val="tx1"/>
                </a:solidFill>
              </a:rPr>
              <a:t>including disputes involving our elections and voting rights, funding of our public schools, and amendments to our Constitution</a:t>
            </a:r>
            <a:r>
              <a:rPr lang="en-US" sz="1600" dirty="0">
                <a:solidFill>
                  <a:schemeClr val="tx1"/>
                </a:solidFill>
              </a:rPr>
              <a:t>. </a:t>
            </a:r>
          </a:p>
          <a:p>
            <a:pPr marL="742950" lvl="1" indent="-285750">
              <a:buFont typeface="Arial" panose="020B0604020202020204" pitchFamily="34" charset="0"/>
              <a:buChar char="•"/>
            </a:pPr>
            <a:endParaRPr lang="en-US" sz="1600" dirty="0">
              <a:solidFill>
                <a:schemeClr val="tx1"/>
              </a:solidFill>
            </a:endParaRPr>
          </a:p>
          <a:p>
            <a:pPr marL="742950" lvl="1" indent="-285750">
              <a:buFont typeface="Arial" panose="020B0604020202020204" pitchFamily="34" charset="0"/>
              <a:buChar char="•"/>
            </a:pPr>
            <a:r>
              <a:rPr lang="en-US" sz="1600" dirty="0">
                <a:solidFill>
                  <a:schemeClr val="tx1"/>
                </a:solidFill>
              </a:rPr>
              <a:t>When the Court hears challenges to legislation or administrative regulations, it acts as an </a:t>
            </a:r>
            <a:r>
              <a:rPr lang="en-US" sz="1600" b="1" dirty="0">
                <a:solidFill>
                  <a:schemeClr val="tx1"/>
                </a:solidFill>
              </a:rPr>
              <a:t>important check on legislative and executive power. </a:t>
            </a:r>
          </a:p>
          <a:p>
            <a:pPr marL="742950" lvl="1" indent="-285750">
              <a:buFont typeface="Arial" panose="020B0604020202020204" pitchFamily="34" charset="0"/>
              <a:buChar char="•"/>
            </a:pPr>
            <a:endParaRPr lang="en-US" sz="1600" dirty="0">
              <a:solidFill>
                <a:schemeClr val="tx1"/>
              </a:solidFill>
            </a:endParaRPr>
          </a:p>
        </p:txBody>
      </p:sp>
      <p:pic>
        <p:nvPicPr>
          <p:cNvPr id="8" name="Picture 7" descr="A picture containing text, plate, ceramic ware, porcelain&#10;&#10;Description automatically generated">
            <a:extLst>
              <a:ext uri="{FF2B5EF4-FFF2-40B4-BE49-F238E27FC236}">
                <a16:creationId xmlns:a16="http://schemas.microsoft.com/office/drawing/2014/main" id="{E87660B1-A969-F5E1-F81D-4EBF3256C4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276586" y="2276895"/>
            <a:ext cx="2855742" cy="2855742"/>
          </a:xfrm>
          <a:prstGeom prst="rect">
            <a:avLst/>
          </a:prstGeom>
        </p:spPr>
      </p:pic>
    </p:spTree>
    <p:extLst>
      <p:ext uri="{BB962C8B-B14F-4D97-AF65-F5344CB8AC3E}">
        <p14:creationId xmlns:p14="http://schemas.microsoft.com/office/powerpoint/2010/main" val="6319656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368F5D58-0CA0-D917-5E55-6285781CE796}"/>
              </a:ext>
            </a:extLst>
          </p:cNvPr>
          <p:cNvSpPr/>
          <p:nvPr/>
        </p:nvSpPr>
        <p:spPr>
          <a:xfrm>
            <a:off x="0" y="1333499"/>
            <a:ext cx="12194005" cy="55265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7F8F7940-9560-E96B-A29A-9B9FCBB6D91A}"/>
              </a:ext>
            </a:extLst>
          </p:cNvPr>
          <p:cNvSpPr>
            <a:spLocks noGrp="1"/>
          </p:cNvSpPr>
          <p:nvPr/>
        </p:nvSpPr>
        <p:spPr>
          <a:xfrm>
            <a:off x="438735" y="1461631"/>
            <a:ext cx="8353198" cy="60967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i="1" kern="1200" cap="all" baseline="0">
                <a:solidFill>
                  <a:schemeClr val="tx2"/>
                </a:solidFill>
                <a:latin typeface="+mj-lt"/>
                <a:ea typeface="+mj-ea"/>
                <a:cs typeface="+mj-cs"/>
              </a:defRPr>
            </a:lvl1pPr>
          </a:lstStyle>
          <a:p>
            <a:r>
              <a:rPr lang="en-US" i="0" cap="none" dirty="0">
                <a:solidFill>
                  <a:schemeClr val="tx1"/>
                </a:solidFill>
                <a:latin typeface="Georgia Pro"/>
              </a:rPr>
              <a:t>Senior Judges</a:t>
            </a:r>
          </a:p>
        </p:txBody>
      </p:sp>
      <p:sp>
        <p:nvSpPr>
          <p:cNvPr id="5" name="Content Placeholder 2">
            <a:extLst>
              <a:ext uri="{FF2B5EF4-FFF2-40B4-BE49-F238E27FC236}">
                <a16:creationId xmlns:a16="http://schemas.microsoft.com/office/drawing/2014/main" id="{91744374-F77C-F8B9-23AC-CA3A45C4D635}"/>
              </a:ext>
            </a:extLst>
          </p:cNvPr>
          <p:cNvSpPr>
            <a:spLocks noGrp="1"/>
          </p:cNvSpPr>
          <p:nvPr/>
        </p:nvSpPr>
        <p:spPr>
          <a:xfrm>
            <a:off x="438735" y="2318649"/>
            <a:ext cx="6026376" cy="4320931"/>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32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8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24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r>
              <a:rPr lang="en-US" sz="1600" b="1" dirty="0">
                <a:solidFill>
                  <a:schemeClr val="tx1"/>
                </a:solidFill>
              </a:rPr>
              <a:t>Senior judges assist the Court as needed </a:t>
            </a:r>
            <a:r>
              <a:rPr lang="en-US" sz="1600" dirty="0">
                <a:solidFill>
                  <a:schemeClr val="tx1"/>
                </a:solidFill>
              </a:rPr>
              <a:t>and can serve until age 78. </a:t>
            </a:r>
          </a:p>
          <a:p>
            <a:r>
              <a:rPr lang="en-US" sz="1600" dirty="0">
                <a:solidFill>
                  <a:schemeClr val="tx1"/>
                </a:solidFill>
              </a:rPr>
              <a:t>Retired judges who serve as senior judges help ease court backlogs by targeting areas that specifically need help, whether it be from an increased caseload, an unexpected judicial vacancy or when a common pleas court needs an outside judge because judges in the county have a conflict of interest. </a:t>
            </a:r>
          </a:p>
          <a:p>
            <a:r>
              <a:rPr lang="en-US" sz="1600" dirty="0">
                <a:solidFill>
                  <a:schemeClr val="tx1"/>
                </a:solidFill>
              </a:rPr>
              <a:t>To be eligible for senior certification, a jurist must:</a:t>
            </a:r>
          </a:p>
          <a:p>
            <a:pPr lvl="1"/>
            <a:r>
              <a:rPr lang="en-US" sz="1600" dirty="0">
                <a:solidFill>
                  <a:schemeClr val="tx1"/>
                </a:solidFill>
              </a:rPr>
              <a:t>have served as a judge, whether or not continuously or on the same court, by election or appointment for an aggregate period equaling 10 years</a:t>
            </a:r>
            <a:endParaRPr lang="en-US" dirty="0">
              <a:solidFill>
                <a:schemeClr val="tx1"/>
              </a:solidFill>
            </a:endParaRPr>
          </a:p>
          <a:p>
            <a:pPr lvl="1"/>
            <a:r>
              <a:rPr lang="en-US" sz="1600" dirty="0">
                <a:solidFill>
                  <a:schemeClr val="tx1"/>
                </a:solidFill>
              </a:rPr>
              <a:t>be at least 65 years of age</a:t>
            </a:r>
            <a:endParaRPr lang="en-US" dirty="0">
              <a:solidFill>
                <a:schemeClr val="tx1"/>
              </a:solidFill>
            </a:endParaRPr>
          </a:p>
          <a:p>
            <a:endParaRPr lang="en-US" sz="1600" dirty="0">
              <a:solidFill>
                <a:schemeClr val="tx1"/>
              </a:solidFill>
            </a:endParaRPr>
          </a:p>
        </p:txBody>
      </p:sp>
      <p:pic>
        <p:nvPicPr>
          <p:cNvPr id="6" name="Picture 5" descr="A person sitting at a table&#10;&#10;Description automatically generated with low confidence">
            <a:extLst>
              <a:ext uri="{FF2B5EF4-FFF2-40B4-BE49-F238E27FC236}">
                <a16:creationId xmlns:a16="http://schemas.microsoft.com/office/drawing/2014/main" id="{3351044F-EA74-3503-83F6-8590D7031E1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08485" y="2181880"/>
            <a:ext cx="4882462" cy="3308336"/>
          </a:xfrm>
          <a:prstGeom prst="rect">
            <a:avLst/>
          </a:prstGeom>
        </p:spPr>
      </p:pic>
    </p:spTree>
    <p:extLst>
      <p:ext uri="{BB962C8B-B14F-4D97-AF65-F5344CB8AC3E}">
        <p14:creationId xmlns:p14="http://schemas.microsoft.com/office/powerpoint/2010/main" val="33343661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A25CB8C8-6E28-8C66-96A6-399CF7B22B6E}"/>
              </a:ext>
            </a:extLst>
          </p:cNvPr>
          <p:cNvSpPr/>
          <p:nvPr/>
        </p:nvSpPr>
        <p:spPr>
          <a:xfrm>
            <a:off x="0" y="-10027"/>
            <a:ext cx="12194005" cy="552650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F4CF8CC8-CF71-9B27-6E0E-CB36821890AD}"/>
              </a:ext>
            </a:extLst>
          </p:cNvPr>
          <p:cNvSpPr/>
          <p:nvPr/>
        </p:nvSpPr>
        <p:spPr>
          <a:xfrm>
            <a:off x="7719992" y="1634288"/>
            <a:ext cx="3640013" cy="1031631"/>
          </a:xfrm>
          <a:prstGeom prst="rect">
            <a:avLst/>
          </a:prstGeom>
          <a:solidFill>
            <a:srgbClr val="DAAE8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5" name="Rectangle 4">
            <a:extLst>
              <a:ext uri="{FF2B5EF4-FFF2-40B4-BE49-F238E27FC236}">
                <a16:creationId xmlns:a16="http://schemas.microsoft.com/office/drawing/2014/main" id="{A8AB0E9C-3304-DB61-2448-1257CD58368B}"/>
              </a:ext>
            </a:extLst>
          </p:cNvPr>
          <p:cNvSpPr/>
          <p:nvPr/>
        </p:nvSpPr>
        <p:spPr>
          <a:xfrm>
            <a:off x="7719992" y="2747982"/>
            <a:ext cx="3640013" cy="1949936"/>
          </a:xfrm>
          <a:prstGeom prst="rect">
            <a:avLst/>
          </a:prstGeom>
          <a:solidFill>
            <a:srgbClr val="DAAE87">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6" name="Title 1">
            <a:extLst>
              <a:ext uri="{FF2B5EF4-FFF2-40B4-BE49-F238E27FC236}">
                <a16:creationId xmlns:a16="http://schemas.microsoft.com/office/drawing/2014/main" id="{47A9874B-BCA9-8420-1595-EDD1865A099A}"/>
              </a:ext>
            </a:extLst>
          </p:cNvPr>
          <p:cNvSpPr>
            <a:spLocks noGrp="1"/>
          </p:cNvSpPr>
          <p:nvPr/>
        </p:nvSpPr>
        <p:spPr>
          <a:xfrm>
            <a:off x="1064845" y="361411"/>
            <a:ext cx="4786924" cy="580051"/>
          </a:xfrm>
          <a:prstGeom prst="rect">
            <a:avLst/>
          </a:prstGeom>
          <a:noFill/>
        </p:spPr>
        <p:txBody>
          <a:bodyPr vert="horz" lIns="91440" tIns="45720" rIns="91440" bIns="45720" rtlCol="0" anchor="b" anchorCtr="0">
            <a:no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How Are Judges Elected?</a:t>
            </a:r>
          </a:p>
        </p:txBody>
      </p:sp>
      <p:sp>
        <p:nvSpPr>
          <p:cNvPr id="7" name="Content Placeholder 3">
            <a:extLst>
              <a:ext uri="{FF2B5EF4-FFF2-40B4-BE49-F238E27FC236}">
                <a16:creationId xmlns:a16="http://schemas.microsoft.com/office/drawing/2014/main" id="{ACFBB810-3430-2C29-1AA0-9744AA0A1AA3}"/>
              </a:ext>
            </a:extLst>
          </p:cNvPr>
          <p:cNvSpPr>
            <a:spLocks noGrp="1"/>
          </p:cNvSpPr>
          <p:nvPr/>
        </p:nvSpPr>
        <p:spPr>
          <a:xfrm>
            <a:off x="7719992" y="1702112"/>
            <a:ext cx="3638626" cy="963989"/>
          </a:xfrm>
          <a:prstGeom prst="rect">
            <a:avLst/>
          </a:prstGeom>
          <a:noFill/>
          <a:ln>
            <a:noFill/>
          </a:ln>
        </p:spPr>
        <p:txBody>
          <a:bodyPr vert="horz" lIns="91440" tIns="45720" rIns="91440" bIns="45720" rtlCol="0" anchor="t">
            <a:normAutofit/>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2pPr>
            <a:lvl3pPr marL="457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3pPr>
            <a:lvl4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4pPr>
            <a:lvl5pPr marL="914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a:solidFill>
                  <a:schemeClr val="tx1"/>
                </a:solidFill>
                <a:latin typeface="Georgia Pro"/>
              </a:rPr>
              <a:t>Judges are elected, </a:t>
            </a:r>
            <a:br>
              <a:rPr lang="en-US" dirty="0">
                <a:latin typeface="Georgia Pro"/>
              </a:rPr>
            </a:br>
            <a:r>
              <a:rPr lang="en-US" dirty="0">
                <a:solidFill>
                  <a:schemeClr val="tx1"/>
                </a:solidFill>
                <a:latin typeface="Georgia Pro"/>
              </a:rPr>
              <a:t>not appointed, and then stand </a:t>
            </a:r>
            <a:br>
              <a:rPr lang="en-US" dirty="0">
                <a:latin typeface="Georgia Pro"/>
              </a:rPr>
            </a:br>
            <a:r>
              <a:rPr lang="en-US" dirty="0">
                <a:solidFill>
                  <a:schemeClr val="tx1"/>
                </a:solidFill>
                <a:latin typeface="Georgia Pro"/>
              </a:rPr>
              <a:t>for a retention vote. </a:t>
            </a:r>
          </a:p>
        </p:txBody>
      </p:sp>
      <p:sp>
        <p:nvSpPr>
          <p:cNvPr id="8" name="Content Placeholder 2">
            <a:extLst>
              <a:ext uri="{FF2B5EF4-FFF2-40B4-BE49-F238E27FC236}">
                <a16:creationId xmlns:a16="http://schemas.microsoft.com/office/drawing/2014/main" id="{68A5FD2B-E3E5-1C2B-0151-21F216B14A33}"/>
              </a:ext>
            </a:extLst>
          </p:cNvPr>
          <p:cNvSpPr>
            <a:spLocks noGrp="1"/>
          </p:cNvSpPr>
          <p:nvPr/>
        </p:nvSpPr>
        <p:spPr>
          <a:xfrm>
            <a:off x="1060437" y="1077719"/>
            <a:ext cx="6095018" cy="4435662"/>
          </a:xfrm>
          <a:prstGeom prst="rect">
            <a:avLst/>
          </a:prstGeom>
          <a:noFill/>
        </p:spPr>
        <p:txBody>
          <a:bodyPr vert="horz" lIns="91440" tIns="45720" rIns="91440" bIns="45720" rtlCol="0" anchor="t">
            <a:normAutofit lnSpcReduction="10000"/>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2pPr>
            <a:lvl3pPr marL="457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3pPr>
            <a:lvl4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4pPr>
            <a:lvl5pPr marL="914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Char char="•"/>
            </a:pPr>
            <a:r>
              <a:rPr lang="en-US" sz="1400" dirty="0">
                <a:solidFill>
                  <a:schemeClr val="tx1"/>
                </a:solidFill>
                <a:latin typeface="Aptos"/>
                <a:ea typeface="Verdana"/>
              </a:rPr>
              <a:t>The initial election is a partisan election, requiring judges to run as a member of a political party. Once a person is elected as a judge, however, they are precluded from participating in any partisan political activity.</a:t>
            </a:r>
          </a:p>
          <a:p>
            <a:pPr marL="285750" indent="-285750">
              <a:buChar char="•"/>
            </a:pPr>
            <a:r>
              <a:rPr lang="en-US" sz="1400" dirty="0">
                <a:solidFill>
                  <a:schemeClr val="tx1"/>
                </a:solidFill>
                <a:latin typeface="Aptos"/>
                <a:ea typeface="Verdana"/>
              </a:rPr>
              <a:t>As soon as a person announces their candidacy for judge, they are bound by Pennsylvania’s ethical rules that govern all Pennsylvania judges.</a:t>
            </a:r>
            <a:endParaRPr lang="en-US" sz="1400" dirty="0">
              <a:solidFill>
                <a:schemeClr val="tx1"/>
              </a:solidFill>
              <a:ea typeface="Verdana"/>
            </a:endParaRPr>
          </a:p>
          <a:p>
            <a:pPr marL="285750" indent="-285750">
              <a:buChar char="•"/>
            </a:pPr>
            <a:r>
              <a:rPr lang="en-US" sz="1300" dirty="0">
                <a:solidFill>
                  <a:schemeClr val="tx1"/>
                </a:solidFill>
                <a:ea typeface="Verdana"/>
              </a:rPr>
              <a:t>After serving a 10-year term, judges run for retention unopposed. Their names appear on the ballot in the fall election, and they are not affiliated with any political party. </a:t>
            </a:r>
            <a:endParaRPr lang="en-US" sz="1400" dirty="0">
              <a:solidFill>
                <a:schemeClr val="tx1"/>
              </a:solidFill>
              <a:ea typeface="Verdana"/>
            </a:endParaRPr>
          </a:p>
          <a:p>
            <a:pPr marL="742950" lvl="2" indent="-285750"/>
            <a:r>
              <a:rPr lang="en-US" sz="1400" dirty="0">
                <a:solidFill>
                  <a:schemeClr val="tx1"/>
                </a:solidFill>
              </a:rPr>
              <a:t>Voters vote “yes” to retain the judge or “no” to remove the judge. </a:t>
            </a:r>
          </a:p>
          <a:p>
            <a:pPr marL="742950" lvl="2" indent="-285750"/>
            <a:r>
              <a:rPr lang="en-US" sz="1400" dirty="0">
                <a:solidFill>
                  <a:schemeClr val="tx1"/>
                </a:solidFill>
              </a:rPr>
              <a:t>If a jurist is not retained, the governor has the authority to appoint an interim judge with two-thirds Senate approval. The position is filled permanently in the next judicial election. </a:t>
            </a:r>
          </a:p>
          <a:p>
            <a:pPr marL="742950" lvl="2" indent="-285750"/>
            <a:r>
              <a:rPr lang="en-US" sz="1400" dirty="0">
                <a:solidFill>
                  <a:schemeClr val="tx1"/>
                </a:solidFill>
              </a:rPr>
              <a:t>Retention votes only occur in the appellate, Courts of Common Pleas and Philadelphia Municipal Court. They do not occur in Magisterial District Courts.  </a:t>
            </a:r>
          </a:p>
          <a:p>
            <a:pPr marL="285750" lvl="1" indent="-285750"/>
            <a:r>
              <a:rPr lang="en-US" sz="1400" dirty="0">
                <a:solidFill>
                  <a:schemeClr val="tx1"/>
                </a:solidFill>
                <a:latin typeface="Aptos" panose="020B0004020202020204"/>
                <a:ea typeface="Verdana"/>
              </a:rPr>
              <a:t>Since 1989, judicial elections always occur in odd-numbered years. </a:t>
            </a:r>
          </a:p>
          <a:p>
            <a:pPr marL="285750" lvl="1" indent="-285750"/>
            <a:endParaRPr lang="en-US" sz="1600" dirty="0">
              <a:solidFill>
                <a:schemeClr val="tx1"/>
              </a:solidFill>
            </a:endParaRPr>
          </a:p>
        </p:txBody>
      </p:sp>
      <p:sp>
        <p:nvSpPr>
          <p:cNvPr id="9" name="Rectangle 8">
            <a:extLst>
              <a:ext uri="{FF2B5EF4-FFF2-40B4-BE49-F238E27FC236}">
                <a16:creationId xmlns:a16="http://schemas.microsoft.com/office/drawing/2014/main" id="{3586B103-C65F-7DA1-9DD5-C99D88475C94}"/>
              </a:ext>
            </a:extLst>
          </p:cNvPr>
          <p:cNvSpPr/>
          <p:nvPr/>
        </p:nvSpPr>
        <p:spPr>
          <a:xfrm>
            <a:off x="7798146" y="2886704"/>
            <a:ext cx="3482319" cy="169477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600" dirty="0">
                <a:solidFill>
                  <a:schemeClr val="tx1">
                    <a:lumMod val="85000"/>
                    <a:lumOff val="15000"/>
                  </a:schemeClr>
                </a:solidFill>
                <a:latin typeface="Georgia Pro"/>
              </a:rPr>
              <a:t>When a vacancy occurs, </a:t>
            </a:r>
            <a:r>
              <a:rPr lang="en-US" sz="1600" dirty="0">
                <a:solidFill>
                  <a:schemeClr val="tx1"/>
                </a:solidFill>
                <a:latin typeface="Georgia Pro"/>
              </a:rPr>
              <a:t>the governor may fill the vacancy by appointment</a:t>
            </a:r>
            <a:r>
              <a:rPr lang="en-US" sz="1600" dirty="0">
                <a:solidFill>
                  <a:schemeClr val="tx1">
                    <a:lumMod val="85000"/>
                    <a:lumOff val="15000"/>
                  </a:schemeClr>
                </a:solidFill>
                <a:latin typeface="Georgia Pro"/>
              </a:rPr>
              <a:t>, with Senate confirmation. The appointee serves for a term ending the first Monday of January following the next municipal election.</a:t>
            </a:r>
          </a:p>
        </p:txBody>
      </p:sp>
    </p:spTree>
    <p:extLst>
      <p:ext uri="{BB962C8B-B14F-4D97-AF65-F5344CB8AC3E}">
        <p14:creationId xmlns:p14="http://schemas.microsoft.com/office/powerpoint/2010/main" val="14229596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15CD4E32-36D3-5BA2-E0D1-64E9D678C8B0}"/>
              </a:ext>
            </a:extLst>
          </p:cNvPr>
          <p:cNvSpPr/>
          <p:nvPr/>
        </p:nvSpPr>
        <p:spPr>
          <a:xfrm>
            <a:off x="2566737" y="1193130"/>
            <a:ext cx="6358690" cy="48146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338A15DE-D135-0710-9984-A0A55E960CB0}"/>
              </a:ext>
            </a:extLst>
          </p:cNvPr>
          <p:cNvSpPr>
            <a:spLocks noGrp="1"/>
          </p:cNvSpPr>
          <p:nvPr/>
        </p:nvSpPr>
        <p:spPr>
          <a:xfrm>
            <a:off x="3073833" y="1318559"/>
            <a:ext cx="5359459" cy="952387"/>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Qualifications</a:t>
            </a:r>
          </a:p>
        </p:txBody>
      </p:sp>
      <p:sp>
        <p:nvSpPr>
          <p:cNvPr id="11" name="Content Placeholder 2">
            <a:extLst>
              <a:ext uri="{FF2B5EF4-FFF2-40B4-BE49-F238E27FC236}">
                <a16:creationId xmlns:a16="http://schemas.microsoft.com/office/drawing/2014/main" id="{ECC8AA23-D8D0-93BE-5C5F-103A750B0D2F}"/>
              </a:ext>
            </a:extLst>
          </p:cNvPr>
          <p:cNvSpPr>
            <a:spLocks noGrp="1"/>
          </p:cNvSpPr>
          <p:nvPr/>
        </p:nvSpPr>
        <p:spPr>
          <a:xfrm>
            <a:off x="3074742" y="2268328"/>
            <a:ext cx="5357991" cy="1779724"/>
          </a:xfrm>
          <a:prstGeom prst="rect">
            <a:avLst/>
          </a:prstGeom>
        </p:spPr>
        <p:txBody>
          <a:bodyPr vert="horz" lIns="91440" tIns="45720" rIns="91440" bIns="45720" rtlCol="0" anchor="t">
            <a:normAutofit/>
          </a:bodyPr>
          <a:lstStyle>
            <a:lvl1pPr marL="0" indent="0" algn="l" defTabSz="914400" rtl="0" eaLnBrk="1" latinLnBrk="0" hangingPunct="1">
              <a:lnSpc>
                <a:spcPct val="100000"/>
              </a:lnSpc>
              <a:spcBef>
                <a:spcPts val="1000"/>
              </a:spcBef>
              <a:spcAft>
                <a:spcPts val="500"/>
              </a:spcAft>
              <a:buSzPct val="80000"/>
              <a:buFont typeface="Arial" panose="020B0604020202020204" pitchFamily="34" charset="0"/>
              <a:buNone/>
              <a:defRPr sz="1800" kern="1200">
                <a:solidFill>
                  <a:schemeClr val="tx2"/>
                </a:solidFill>
                <a:latin typeface="+mn-lt"/>
                <a:ea typeface="+mn-ea"/>
                <a:cs typeface="+mn-cs"/>
              </a:defRPr>
            </a:lvl1pPr>
            <a:lvl2pPr marL="6858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600" kern="1200">
                <a:solidFill>
                  <a:schemeClr val="tx2"/>
                </a:solidFill>
                <a:latin typeface="+mn-lt"/>
                <a:ea typeface="+mn-ea"/>
                <a:cs typeface="+mn-cs"/>
              </a:defRPr>
            </a:lvl2pPr>
            <a:lvl3pPr marL="11430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400" kern="1200">
                <a:solidFill>
                  <a:schemeClr val="tx2"/>
                </a:solidFill>
                <a:latin typeface="+mn-lt"/>
                <a:ea typeface="+mn-ea"/>
                <a:cs typeface="+mn-cs"/>
              </a:defRPr>
            </a:lvl3pPr>
            <a:lvl4pPr marL="16002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4pPr>
            <a:lvl5pPr marL="2057400" indent="-228600" algn="l" defTabSz="914400" rtl="0" eaLnBrk="1" latinLnBrk="0" hangingPunct="1">
              <a:lnSpc>
                <a:spcPct val="100000"/>
              </a:lnSpc>
              <a:spcBef>
                <a:spcPts val="1000"/>
              </a:spcBef>
              <a:spcAft>
                <a:spcPts val="500"/>
              </a:spcAft>
              <a:buSzPct val="80000"/>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r>
              <a:rPr lang="en-US" sz="2000" b="1" dirty="0">
                <a:solidFill>
                  <a:schemeClr val="tx1"/>
                </a:solidFill>
              </a:rPr>
              <a:t>Pa. resident and U.S. citizen</a:t>
            </a:r>
          </a:p>
          <a:p>
            <a:pPr indent="-228600">
              <a:buFont typeface="Arial" panose="020B0604020202020204" pitchFamily="34" charset="0"/>
              <a:buChar char="•"/>
            </a:pPr>
            <a:r>
              <a:rPr lang="en-US" sz="2000" b="1" dirty="0">
                <a:solidFill>
                  <a:schemeClr val="tx1"/>
                </a:solidFill>
              </a:rPr>
              <a:t>Ages 21-75</a:t>
            </a:r>
          </a:p>
          <a:p>
            <a:pPr indent="-228600">
              <a:buFont typeface="Arial" panose="020B0604020202020204" pitchFamily="34" charset="0"/>
              <a:buChar char="•"/>
            </a:pPr>
            <a:r>
              <a:rPr lang="en-US" sz="2000" b="1" dirty="0">
                <a:solidFill>
                  <a:schemeClr val="tx1"/>
                </a:solidFill>
              </a:rPr>
              <a:t>State bar member</a:t>
            </a:r>
            <a:r>
              <a:rPr lang="en-US" sz="2400" b="1" dirty="0">
                <a:solidFill>
                  <a:schemeClr val="tx1"/>
                </a:solidFill>
              </a:rPr>
              <a:t> </a:t>
            </a:r>
            <a:r>
              <a:rPr lang="en-US" sz="1600" i="1" dirty="0">
                <a:solidFill>
                  <a:schemeClr val="tx1"/>
                </a:solidFill>
              </a:rPr>
              <a:t>(except MDJs who must be members of the bar or pass a qualifying exam)</a:t>
            </a:r>
          </a:p>
        </p:txBody>
      </p:sp>
      <p:sp>
        <p:nvSpPr>
          <p:cNvPr id="13" name="Rectangle 12">
            <a:extLst>
              <a:ext uri="{FF2B5EF4-FFF2-40B4-BE49-F238E27FC236}">
                <a16:creationId xmlns:a16="http://schemas.microsoft.com/office/drawing/2014/main" id="{716496AD-34DA-6ACD-D55D-3DD19AE36F2D}"/>
              </a:ext>
            </a:extLst>
          </p:cNvPr>
          <p:cNvSpPr/>
          <p:nvPr/>
        </p:nvSpPr>
        <p:spPr>
          <a:xfrm>
            <a:off x="3078051" y="4319798"/>
            <a:ext cx="5349628" cy="1051169"/>
          </a:xfrm>
          <a:prstGeom prst="rect">
            <a:avLst/>
          </a:prstGeom>
          <a:solidFill>
            <a:srgbClr val="DAAE87">
              <a:alpha val="7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p>
        </p:txBody>
      </p:sp>
      <p:sp>
        <p:nvSpPr>
          <p:cNvPr id="14" name="TextBox 4">
            <a:extLst>
              <a:ext uri="{FF2B5EF4-FFF2-40B4-BE49-F238E27FC236}">
                <a16:creationId xmlns:a16="http://schemas.microsoft.com/office/drawing/2014/main" id="{0877E2E8-EF4E-3BFC-B23A-55C9264B375B}"/>
              </a:ext>
            </a:extLst>
          </p:cNvPr>
          <p:cNvSpPr txBox="1"/>
          <p:nvPr/>
        </p:nvSpPr>
        <p:spPr>
          <a:xfrm>
            <a:off x="3074482" y="4661864"/>
            <a:ext cx="5351885" cy="40011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dirty="0">
                <a:latin typeface="Georgia Pro"/>
              </a:rPr>
              <a:t>Judges serve 10-year terms up to age 75.</a:t>
            </a:r>
            <a:endParaRPr lang="en-US" dirty="0">
              <a:latin typeface="Georgia Pro"/>
            </a:endParaRPr>
          </a:p>
        </p:txBody>
      </p:sp>
    </p:spTree>
    <p:extLst>
      <p:ext uri="{BB962C8B-B14F-4D97-AF65-F5344CB8AC3E}">
        <p14:creationId xmlns:p14="http://schemas.microsoft.com/office/powerpoint/2010/main" val="23480647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C697286-AA71-BE2E-87CB-1037584F7916}"/>
              </a:ext>
            </a:extLst>
          </p:cNvPr>
          <p:cNvSpPr/>
          <p:nvPr/>
        </p:nvSpPr>
        <p:spPr>
          <a:xfrm>
            <a:off x="6085973" y="0"/>
            <a:ext cx="6108031" cy="68800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314C27C8-165C-5513-DB4B-9D840097C545}"/>
              </a:ext>
            </a:extLst>
          </p:cNvPr>
          <p:cNvSpPr>
            <a:spLocks noGrp="1"/>
          </p:cNvSpPr>
          <p:nvPr/>
        </p:nvSpPr>
        <p:spPr>
          <a:xfrm>
            <a:off x="7218705" y="542926"/>
            <a:ext cx="4439894" cy="1668143"/>
          </a:xfrm>
          <a:prstGeom prst="rect">
            <a:avLst/>
          </a:prstGeom>
        </p:spPr>
        <p:txBody>
          <a:bodyPr vert="horz" lIns="91440" tIns="45720" rIns="91440" bIns="45720" rtlCol="0" anchor="ctr" anchorCtr="0">
            <a:normAutofit/>
          </a:bodyPr>
          <a:lstStyle>
            <a:lvl1pPr algn="l" defTabSz="914400" rtl="0" eaLnBrk="1" latinLnBrk="0" hangingPunct="1">
              <a:lnSpc>
                <a:spcPct val="90000"/>
              </a:lnSpc>
              <a:spcBef>
                <a:spcPct val="0"/>
              </a:spcBef>
              <a:buNone/>
              <a:defRPr sz="3600" i="1" kern="1200" cap="all" baseline="0">
                <a:solidFill>
                  <a:schemeClr val="tx2"/>
                </a:solidFill>
                <a:latin typeface="+mj-lt"/>
                <a:ea typeface="+mj-ea"/>
                <a:cs typeface="+mj-cs"/>
              </a:defRPr>
            </a:lvl1pPr>
          </a:lstStyle>
          <a:p>
            <a:r>
              <a:rPr lang="en-US" sz="3200" i="0" cap="none" dirty="0">
                <a:solidFill>
                  <a:schemeClr val="tx1"/>
                </a:solidFill>
                <a:latin typeface="Georgia Pro"/>
              </a:rPr>
              <a:t>Where do They </a:t>
            </a:r>
            <a:br>
              <a:rPr lang="en-US" sz="3200" i="0" cap="none" dirty="0">
                <a:latin typeface="Georgia Pro"/>
              </a:rPr>
            </a:br>
            <a:r>
              <a:rPr lang="en-US" sz="3200" i="0" cap="none" dirty="0">
                <a:solidFill>
                  <a:schemeClr val="tx1"/>
                </a:solidFill>
                <a:latin typeface="Georgia Pro"/>
              </a:rPr>
              <a:t>Hold Argument?</a:t>
            </a:r>
          </a:p>
        </p:txBody>
      </p:sp>
      <p:sp>
        <p:nvSpPr>
          <p:cNvPr id="11" name="Content Placeholder 3">
            <a:extLst>
              <a:ext uri="{FF2B5EF4-FFF2-40B4-BE49-F238E27FC236}">
                <a16:creationId xmlns:a16="http://schemas.microsoft.com/office/drawing/2014/main" id="{83302BFD-960F-CBB3-E984-CDC12813A10C}"/>
              </a:ext>
            </a:extLst>
          </p:cNvPr>
          <p:cNvSpPr>
            <a:spLocks noGrp="1"/>
          </p:cNvSpPr>
          <p:nvPr/>
        </p:nvSpPr>
        <p:spPr>
          <a:xfrm>
            <a:off x="7218705" y="2267884"/>
            <a:ext cx="4278119" cy="1668143"/>
          </a:xfrm>
          <a:prstGeom prst="rect">
            <a:avLst/>
          </a:prstGeom>
        </p:spPr>
        <p:txBody>
          <a:bodyPr vert="horz" lIns="91440" tIns="45720" rIns="91440" bIns="45720" rtlCol="0" anchor="t">
            <a:normAutofit/>
          </a:bodyPr>
          <a:lstStyle>
            <a:lvl1pPr marL="457200" indent="-457200" algn="l" defTabSz="914400" rtl="0" eaLnBrk="1" latinLnBrk="0" hangingPunct="1">
              <a:lnSpc>
                <a:spcPct val="100000"/>
              </a:lnSpc>
              <a:spcBef>
                <a:spcPts val="1000"/>
              </a:spcBef>
              <a:spcAft>
                <a:spcPts val="500"/>
              </a:spcAft>
              <a:buSzPct val="80000"/>
              <a:buFont typeface="+mj-lt"/>
              <a:buAutoNum type="arabicPeriod"/>
              <a:defRPr sz="1800" kern="1200">
                <a:solidFill>
                  <a:schemeClr val="tx2"/>
                </a:solidFill>
                <a:latin typeface="+mn-lt"/>
                <a:ea typeface="+mn-ea"/>
                <a:cs typeface="+mn-cs"/>
              </a:defRPr>
            </a:lvl1pPr>
            <a:lvl2pPr marL="914400" indent="-457200" algn="l" defTabSz="914400" rtl="0" eaLnBrk="1" latinLnBrk="0" hangingPunct="1">
              <a:lnSpc>
                <a:spcPct val="100000"/>
              </a:lnSpc>
              <a:spcBef>
                <a:spcPts val="1000"/>
              </a:spcBef>
              <a:spcAft>
                <a:spcPts val="500"/>
              </a:spcAft>
              <a:buSzPct val="80000"/>
              <a:buFont typeface="+mj-lt"/>
              <a:buAutoNum type="alphaLcPeriod"/>
              <a:defRPr sz="1800" kern="1200">
                <a:solidFill>
                  <a:schemeClr val="tx2"/>
                </a:solidFill>
                <a:latin typeface="+mn-lt"/>
                <a:ea typeface="+mn-ea"/>
                <a:cs typeface="+mn-cs"/>
              </a:defRPr>
            </a:lvl2pPr>
            <a:lvl3pPr marL="1371600" indent="-457200" algn="l" defTabSz="914400" rtl="0" eaLnBrk="1" latinLnBrk="0" hangingPunct="1">
              <a:lnSpc>
                <a:spcPct val="100000"/>
              </a:lnSpc>
              <a:spcBef>
                <a:spcPts val="1000"/>
              </a:spcBef>
              <a:spcAft>
                <a:spcPts val="500"/>
              </a:spcAft>
              <a:buSzPct val="80000"/>
              <a:buFont typeface="+mj-lt"/>
              <a:buAutoNum type="arabicParenR"/>
              <a:defRPr sz="1800" kern="1200">
                <a:solidFill>
                  <a:schemeClr val="tx2"/>
                </a:solidFill>
                <a:latin typeface="+mn-lt"/>
                <a:ea typeface="+mn-ea"/>
                <a:cs typeface="+mn-cs"/>
              </a:defRPr>
            </a:lvl3pPr>
            <a:lvl4pPr marL="1828800" indent="-457200" algn="l" defTabSz="914400" rtl="0" eaLnBrk="1" latinLnBrk="0" hangingPunct="1">
              <a:lnSpc>
                <a:spcPct val="100000"/>
              </a:lnSpc>
              <a:spcBef>
                <a:spcPts val="1000"/>
              </a:spcBef>
              <a:spcAft>
                <a:spcPts val="500"/>
              </a:spcAft>
              <a:buSzPct val="80000"/>
              <a:buFont typeface="+mj-lt"/>
              <a:buAutoNum type="alphaLcParenR"/>
              <a:defRPr sz="1800" kern="1200">
                <a:solidFill>
                  <a:schemeClr val="tx2"/>
                </a:solidFill>
                <a:latin typeface="+mn-lt"/>
                <a:ea typeface="+mn-ea"/>
                <a:cs typeface="+mn-cs"/>
              </a:defRPr>
            </a:lvl4pPr>
            <a:lvl5pPr marL="2228850" indent="-457200" algn="l" defTabSz="914400" rtl="0" eaLnBrk="1" latinLnBrk="0" hangingPunct="1">
              <a:lnSpc>
                <a:spcPct val="100000"/>
              </a:lnSpc>
              <a:spcBef>
                <a:spcPts val="1000"/>
              </a:spcBef>
              <a:spcAft>
                <a:spcPts val="500"/>
              </a:spcAft>
              <a:buSzPct val="80000"/>
              <a:buFont typeface="+mj-lt"/>
              <a:buAutoNum type="romanLcPeriod"/>
              <a:defRPr sz="18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28600">
              <a:buFont typeface="Arial" panose="020B0604020202020204" pitchFamily="34" charset="0"/>
              <a:buChar char="•"/>
            </a:pPr>
            <a:r>
              <a:rPr lang="en-US" sz="2400" dirty="0">
                <a:solidFill>
                  <a:schemeClr val="tx1"/>
                </a:solidFill>
              </a:rPr>
              <a:t>Philadelphia</a:t>
            </a:r>
          </a:p>
          <a:p>
            <a:pPr indent="-228600">
              <a:buFont typeface="Arial" panose="020B0604020202020204" pitchFamily="34" charset="0"/>
              <a:buChar char="•"/>
            </a:pPr>
            <a:r>
              <a:rPr lang="en-US" sz="2400" dirty="0">
                <a:solidFill>
                  <a:schemeClr val="tx1"/>
                </a:solidFill>
              </a:rPr>
              <a:t>Harrisburg</a:t>
            </a:r>
          </a:p>
          <a:p>
            <a:pPr indent="-228600">
              <a:buFont typeface="Arial" panose="020B0604020202020204" pitchFamily="34" charset="0"/>
              <a:buChar char="•"/>
            </a:pPr>
            <a:r>
              <a:rPr lang="en-US" sz="2400" dirty="0">
                <a:solidFill>
                  <a:schemeClr val="tx1"/>
                </a:solidFill>
              </a:rPr>
              <a:t>Pittsburgh</a:t>
            </a:r>
          </a:p>
          <a:p>
            <a:pPr marL="0" indent="0">
              <a:buNone/>
            </a:pPr>
            <a:endParaRPr lang="en-US" sz="2400" dirty="0"/>
          </a:p>
          <a:p>
            <a:pPr indent="-228600">
              <a:buFont typeface="Arial" panose="020B0604020202020204" pitchFamily="34" charset="0"/>
              <a:buChar char="•"/>
            </a:pPr>
            <a:endParaRPr lang="en-US" sz="2400" dirty="0"/>
          </a:p>
        </p:txBody>
      </p:sp>
      <p:sp>
        <p:nvSpPr>
          <p:cNvPr id="12" name="TextBox 8">
            <a:extLst>
              <a:ext uri="{FF2B5EF4-FFF2-40B4-BE49-F238E27FC236}">
                <a16:creationId xmlns:a16="http://schemas.microsoft.com/office/drawing/2014/main" id="{1ADED680-0570-AA8D-24AF-9A234F9AD175}"/>
              </a:ext>
            </a:extLst>
          </p:cNvPr>
          <p:cNvSpPr txBox="1"/>
          <p:nvPr/>
        </p:nvSpPr>
        <p:spPr>
          <a:xfrm>
            <a:off x="7218705" y="4201859"/>
            <a:ext cx="3932639"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dirty="0"/>
              <a:t>The Court frequently holds special sessions in locations across the Commonwealth.</a:t>
            </a:r>
          </a:p>
        </p:txBody>
      </p:sp>
      <p:pic>
        <p:nvPicPr>
          <p:cNvPr id="13" name="Picture 12">
            <a:extLst>
              <a:ext uri="{FF2B5EF4-FFF2-40B4-BE49-F238E27FC236}">
                <a16:creationId xmlns:a16="http://schemas.microsoft.com/office/drawing/2014/main" id="{11DB518A-EA93-0E40-33FB-C957FB3D795D}"/>
              </a:ext>
            </a:extLst>
          </p:cNvPr>
          <p:cNvPicPr>
            <a:picLocks noChangeAspect="1"/>
          </p:cNvPicPr>
          <p:nvPr/>
        </p:nvPicPr>
        <p:blipFill>
          <a:blip r:embed="rId3"/>
          <a:stretch>
            <a:fillRect/>
          </a:stretch>
        </p:blipFill>
        <p:spPr>
          <a:xfrm>
            <a:off x="0" y="239486"/>
            <a:ext cx="6106885" cy="6139542"/>
          </a:xfrm>
          <a:prstGeom prst="rect">
            <a:avLst/>
          </a:prstGeom>
        </p:spPr>
      </p:pic>
    </p:spTree>
    <p:extLst>
      <p:ext uri="{BB962C8B-B14F-4D97-AF65-F5344CB8AC3E}">
        <p14:creationId xmlns:p14="http://schemas.microsoft.com/office/powerpoint/2010/main" val="6731887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5C36EEB-3F0F-E1E0-06E5-D9744626604E}"/>
              </a:ext>
            </a:extLst>
          </p:cNvPr>
          <p:cNvSpPr/>
          <p:nvPr/>
        </p:nvSpPr>
        <p:spPr>
          <a:xfrm>
            <a:off x="0" y="0"/>
            <a:ext cx="8872468" cy="654739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a:extLst>
              <a:ext uri="{FF2B5EF4-FFF2-40B4-BE49-F238E27FC236}">
                <a16:creationId xmlns:a16="http://schemas.microsoft.com/office/drawing/2014/main" id="{572B8CD2-1726-AE11-06B2-1BEB7D515B8C}"/>
              </a:ext>
            </a:extLst>
          </p:cNvPr>
          <p:cNvSpPr>
            <a:spLocks noGrp="1"/>
          </p:cNvSpPr>
          <p:nvPr/>
        </p:nvSpPr>
        <p:spPr>
          <a:xfrm>
            <a:off x="302846" y="-3906"/>
            <a:ext cx="8294077" cy="118677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a:lstStyle>
          <a:p>
            <a:r>
              <a:rPr lang="en-US" sz="3200" i="0" cap="none" dirty="0">
                <a:solidFill>
                  <a:schemeClr val="tx1"/>
                </a:solidFill>
                <a:latin typeface="Georgia Pro"/>
              </a:rPr>
              <a:t>How Does the Court Impact Me?</a:t>
            </a:r>
          </a:p>
        </p:txBody>
      </p:sp>
      <p:sp>
        <p:nvSpPr>
          <p:cNvPr id="5" name="Content Placeholder 2">
            <a:extLst>
              <a:ext uri="{FF2B5EF4-FFF2-40B4-BE49-F238E27FC236}">
                <a16:creationId xmlns:a16="http://schemas.microsoft.com/office/drawing/2014/main" id="{F424CC35-7D1D-0B9C-1ECF-90A36F89E72F}"/>
              </a:ext>
            </a:extLst>
          </p:cNvPr>
          <p:cNvSpPr>
            <a:spLocks noGrp="1"/>
          </p:cNvSpPr>
          <p:nvPr/>
        </p:nvSpPr>
        <p:spPr>
          <a:xfrm>
            <a:off x="302846" y="1083212"/>
            <a:ext cx="8088924" cy="5068833"/>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400" dirty="0"/>
              <a:t>Pennsylvania's </a:t>
            </a:r>
            <a:r>
              <a:rPr lang="en-US" sz="1400" b="1" dirty="0"/>
              <a:t>Commonwealth Court</a:t>
            </a:r>
            <a:r>
              <a:rPr lang="en-US" sz="1400" dirty="0"/>
              <a:t> </a:t>
            </a:r>
            <a:r>
              <a:rPr lang="en-US" sz="1400" b="1" dirty="0"/>
              <a:t>plays a significant role </a:t>
            </a:r>
            <a:r>
              <a:rPr lang="en-US" sz="1400" dirty="0"/>
              <a:t>in shaping the legal landscape for its citizens, as it serves as a specialized appellate court with jurisdiction over cases involving the </a:t>
            </a:r>
            <a:r>
              <a:rPr lang="en-US" sz="1400" b="1" dirty="0"/>
              <a:t>state government, administrative agencies, and certain other matters of public interest</a:t>
            </a:r>
            <a:r>
              <a:rPr lang="en-US" sz="1400" dirty="0"/>
              <a:t>. The Court: </a:t>
            </a:r>
          </a:p>
          <a:p>
            <a:pPr marL="0" indent="0">
              <a:buNone/>
            </a:pPr>
            <a:endParaRPr lang="en-US" sz="1200" dirty="0"/>
          </a:p>
          <a:p>
            <a:r>
              <a:rPr lang="en-US" sz="1400" b="1" dirty="0"/>
              <a:t>Reviews agency decisions</a:t>
            </a:r>
            <a:r>
              <a:rPr lang="en-US" sz="1400" dirty="0"/>
              <a:t>, ensuring fairness in regulations and public services.</a:t>
            </a:r>
          </a:p>
          <a:p>
            <a:r>
              <a:rPr lang="en-US" sz="1400" b="1" dirty="0"/>
              <a:t>Protects constitutional rights</a:t>
            </a:r>
            <a:r>
              <a:rPr lang="en-US" sz="1400" dirty="0"/>
              <a:t> by hearing challenges to state laws and actions.</a:t>
            </a:r>
          </a:p>
          <a:p>
            <a:r>
              <a:rPr lang="en-US" sz="1400" b="1" dirty="0"/>
              <a:t>Oversees elections</a:t>
            </a:r>
            <a:r>
              <a:rPr lang="en-US" sz="1400" dirty="0"/>
              <a:t>, ensuring fair voting and election practices.</a:t>
            </a:r>
          </a:p>
          <a:p>
            <a:r>
              <a:rPr lang="en-US" sz="1400" b="1" dirty="0"/>
              <a:t>Handles environmental and land use disputes</a:t>
            </a:r>
            <a:r>
              <a:rPr lang="en-US" sz="1400" dirty="0"/>
              <a:t>, protecting public resources.</a:t>
            </a:r>
          </a:p>
          <a:p>
            <a:r>
              <a:rPr lang="en-US" sz="1400" b="1" dirty="0"/>
              <a:t>Reviews education funding</a:t>
            </a:r>
            <a:r>
              <a:rPr lang="en-US" sz="1400" dirty="0"/>
              <a:t>, impacting public school quality.</a:t>
            </a:r>
          </a:p>
          <a:p>
            <a:r>
              <a:rPr lang="en-US" sz="1400" b="1" dirty="0"/>
              <a:t>Resolves labor disputes</a:t>
            </a:r>
            <a:r>
              <a:rPr lang="en-US" sz="1400" dirty="0"/>
              <a:t> for public employees.</a:t>
            </a:r>
          </a:p>
          <a:p>
            <a:r>
              <a:rPr lang="en-US" sz="1400" b="1" dirty="0"/>
              <a:t>Allows appeals of local government decisions</a:t>
            </a:r>
            <a:r>
              <a:rPr lang="en-US" sz="1400" dirty="0"/>
              <a:t>, such as zoning or ordinances.</a:t>
            </a:r>
          </a:p>
          <a:p>
            <a:pPr marL="0" indent="0">
              <a:buNone/>
            </a:pPr>
            <a:endParaRPr lang="en-US" sz="1200" dirty="0"/>
          </a:p>
          <a:p>
            <a:pPr marL="0" indent="0">
              <a:buNone/>
            </a:pPr>
            <a:r>
              <a:rPr lang="en-US" sz="1400" dirty="0"/>
              <a:t>The </a:t>
            </a:r>
            <a:r>
              <a:rPr lang="en-US" sz="1400" b="1" dirty="0"/>
              <a:t>Commonwealth Court impacts Pennsylvania's citizens by providing a critical check on government actions</a:t>
            </a:r>
            <a:r>
              <a:rPr lang="en-US" sz="1400" dirty="0"/>
              <a:t>, ensuring that state laws and regulations are applied fairly and that individuals' rights are protected. Whether it's a matter of public policy, environmental protection</a:t>
            </a:r>
            <a:r>
              <a:rPr lang="en-US" sz="1400"/>
              <a:t>, education, </a:t>
            </a:r>
            <a:r>
              <a:rPr lang="en-US" sz="1400" dirty="0"/>
              <a:t>or personal rights, the Court plays a key role in determining how laws affect the daily lives of Pennsylvanians.</a:t>
            </a:r>
          </a:p>
        </p:txBody>
      </p:sp>
    </p:spTree>
    <p:extLst>
      <p:ext uri="{BB962C8B-B14F-4D97-AF65-F5344CB8AC3E}">
        <p14:creationId xmlns:p14="http://schemas.microsoft.com/office/powerpoint/2010/main" val="16482341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564f61aa-404a-4868-a543-ca34c2b075e5" xsi:nil="true"/>
    <lcf76f155ced4ddcb4097134ff3c332f xmlns="e1bcc04a-3108-4859-b2c3-1adc67a38be2">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D647F5F3CA50E43A89F2088DB293B45" ma:contentTypeVersion="13" ma:contentTypeDescription="Create a new document." ma:contentTypeScope="" ma:versionID="250dcf85e39c64582cb2551db2f73c7a">
  <xsd:schema xmlns:xsd="http://www.w3.org/2001/XMLSchema" xmlns:xs="http://www.w3.org/2001/XMLSchema" xmlns:p="http://schemas.microsoft.com/office/2006/metadata/properties" xmlns:ns2="e1bcc04a-3108-4859-b2c3-1adc67a38be2" xmlns:ns3="564f61aa-404a-4868-a543-ca34c2b075e5" targetNamespace="http://schemas.microsoft.com/office/2006/metadata/properties" ma:root="true" ma:fieldsID="c44037bcbb8660604a1987e92bd1a96b" ns2:_="" ns3:_="">
    <xsd:import namespace="e1bcc04a-3108-4859-b2c3-1adc67a38be2"/>
    <xsd:import namespace="564f61aa-404a-4868-a543-ca34c2b075e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1bcc04a-3108-4859-b2c3-1adc67a38be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Location" ma:index="16" nillable="true" ma:displayName="Location" ma:indexed="true" ma:internalName="MediaServiceLocation"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62bef7bc-a4b5-406c-88cd-ba87672f0f77"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64f61aa-404a-4868-a543-ca34c2b075e5"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36e2f197-466a-4d04-b91a-c3af5a8969e5}" ma:internalName="TaxCatchAll" ma:showField="CatchAllData" ma:web="564f61aa-404a-4868-a543-ca34c2b075e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7774B59-6A08-40A4-8157-334809EE902F}">
  <ds:schemaRefs>
    <ds:schemaRef ds:uri="http://schemas.microsoft.com/sharepoint/v3/contenttype/forms"/>
  </ds:schemaRefs>
</ds:datastoreItem>
</file>

<file path=customXml/itemProps2.xml><?xml version="1.0" encoding="utf-8"?>
<ds:datastoreItem xmlns:ds="http://schemas.openxmlformats.org/officeDocument/2006/customXml" ds:itemID="{5776EFAD-48BA-4731-8199-683DF5A6FFF4}">
  <ds:schemaRef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dcmitype/"/>
    <ds:schemaRef ds:uri="http://purl.org/dc/terms/"/>
    <ds:schemaRef ds:uri="e1bcc04a-3108-4859-b2c3-1adc67a38be2"/>
    <ds:schemaRef ds:uri="564f61aa-404a-4868-a543-ca34c2b075e5"/>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50771297-BD02-4B5C-AFD3-3D3452F065E0}">
  <ds:schemaRefs>
    <ds:schemaRef ds:uri="564f61aa-404a-4868-a543-ca34c2b075e5"/>
    <ds:schemaRef ds:uri="e1bcc04a-3108-4859-b2c3-1adc67a38be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310</TotalTime>
  <Words>1025</Words>
  <Application>Microsoft Office PowerPoint</Application>
  <PresentationFormat>Widescreen</PresentationFormat>
  <Paragraphs>79</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Aptos</vt:lpstr>
      <vt:lpstr>Aptos Display</vt:lpstr>
      <vt:lpstr>Arial</vt:lpstr>
      <vt:lpstr>Georgia Pro</vt:lpstr>
      <vt:lpstr>Georgia Pro Semibold</vt:lpstr>
      <vt:lpstr>Verdana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Casey Scheffler</dc:creator>
  <cp:lastModifiedBy>Gretchen Smith</cp:lastModifiedBy>
  <cp:revision>17</cp:revision>
  <dcterms:created xsi:type="dcterms:W3CDTF">2024-09-10T15:14:47Z</dcterms:created>
  <dcterms:modified xsi:type="dcterms:W3CDTF">2025-01-21T21:17:36Z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0x0101004D647F5F3CA50E43A89F2088DB293B45</vt:lpwstr>
  </property>
  <property fmtid="{D5CDD505-2E9C-101B-9397-08002B2CF9AE}" pid="3" name="MediaServiceImageTags">
    <vt:lpwstr/>
  </property>
</Properties>
</file>