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256" r:id="rId5"/>
    <p:sldId id="257" r:id="rId6"/>
    <p:sldId id="267" r:id="rId7"/>
    <p:sldId id="268" r:id="rId8"/>
    <p:sldId id="259" r:id="rId9"/>
    <p:sldId id="271" r:id="rId10"/>
    <p:sldId id="273" r:id="rId11"/>
    <p:sldId id="260" r:id="rId12"/>
    <p:sldId id="263" r:id="rId13"/>
    <p:sldId id="264" r:id="rId14"/>
    <p:sldId id="265" r:id="rId15"/>
    <p:sldId id="274" r:id="rId16"/>
    <p:sldId id="275"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1715"/>
    <a:srgbClr val="8E400F"/>
    <a:srgbClr val="54617E"/>
    <a:srgbClr val="4A171B"/>
    <a:srgbClr val="935233"/>
    <a:srgbClr val="DAAE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3103" autoAdjust="0"/>
  </p:normalViewPr>
  <p:slideViewPr>
    <p:cSldViewPr snapToGrid="0">
      <p:cViewPr varScale="1">
        <p:scale>
          <a:sx n="95" d="100"/>
          <a:sy n="95" d="100"/>
        </p:scale>
        <p:origin x="96"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sey Scheffler" userId="17d57655-fec2-4454-b498-28fae3e8769f" providerId="ADAL" clId="{CF40B7EC-B424-49AA-9C35-209142A27CFB}"/>
    <pc:docChg chg="custSel modSld">
      <pc:chgData name="Casey Scheffler" userId="17d57655-fec2-4454-b498-28fae3e8769f" providerId="ADAL" clId="{CF40B7EC-B424-49AA-9C35-209142A27CFB}" dt="2025-03-17T14:47:57.352" v="114" actId="20577"/>
      <pc:docMkLst>
        <pc:docMk/>
      </pc:docMkLst>
      <pc:sldChg chg="modSp mod">
        <pc:chgData name="Casey Scheffler" userId="17d57655-fec2-4454-b498-28fae3e8769f" providerId="ADAL" clId="{CF40B7EC-B424-49AA-9C35-209142A27CFB}" dt="2025-03-17T14:34:28.851" v="20" actId="5793"/>
        <pc:sldMkLst>
          <pc:docMk/>
          <pc:sldMk cId="2176616034" sldId="259"/>
        </pc:sldMkLst>
        <pc:spChg chg="mod">
          <ac:chgData name="Casey Scheffler" userId="17d57655-fec2-4454-b498-28fae3e8769f" providerId="ADAL" clId="{CF40B7EC-B424-49AA-9C35-209142A27CFB}" dt="2025-03-17T14:34:28.851" v="20" actId="5793"/>
          <ac:spMkLst>
            <pc:docMk/>
            <pc:sldMk cId="2176616034" sldId="259"/>
            <ac:spMk id="6" creationId="{A6A33159-D030-2F82-A142-F75940728319}"/>
          </ac:spMkLst>
        </pc:spChg>
      </pc:sldChg>
      <pc:sldChg chg="modNotesTx">
        <pc:chgData name="Casey Scheffler" userId="17d57655-fec2-4454-b498-28fae3e8769f" providerId="ADAL" clId="{CF40B7EC-B424-49AA-9C35-209142A27CFB}" dt="2025-03-17T14:35:55.208" v="21"/>
        <pc:sldMkLst>
          <pc:docMk/>
          <pc:sldMk cId="2964221596" sldId="260"/>
        </pc:sldMkLst>
      </pc:sldChg>
      <pc:sldChg chg="modSp mod">
        <pc:chgData name="Casey Scheffler" userId="17d57655-fec2-4454-b498-28fae3e8769f" providerId="ADAL" clId="{CF40B7EC-B424-49AA-9C35-209142A27CFB}" dt="2025-03-17T14:46:52.799" v="64" actId="20577"/>
        <pc:sldMkLst>
          <pc:docMk/>
          <pc:sldMk cId="3334366150" sldId="263"/>
        </pc:sldMkLst>
        <pc:spChg chg="mod">
          <ac:chgData name="Casey Scheffler" userId="17d57655-fec2-4454-b498-28fae3e8769f" providerId="ADAL" clId="{CF40B7EC-B424-49AA-9C35-209142A27CFB}" dt="2025-03-17T14:46:52.799" v="64" actId="20577"/>
          <ac:spMkLst>
            <pc:docMk/>
            <pc:sldMk cId="3334366150" sldId="263"/>
            <ac:spMk id="5" creationId="{91744374-F77C-F8B9-23AC-CA3A45C4D635}"/>
          </ac:spMkLst>
        </pc:spChg>
      </pc:sldChg>
      <pc:sldChg chg="modSp mod">
        <pc:chgData name="Casey Scheffler" userId="17d57655-fec2-4454-b498-28fae3e8769f" providerId="ADAL" clId="{CF40B7EC-B424-49AA-9C35-209142A27CFB}" dt="2025-03-17T14:47:21.347" v="71" actId="20577"/>
        <pc:sldMkLst>
          <pc:docMk/>
          <pc:sldMk cId="1422959632" sldId="264"/>
        </pc:sldMkLst>
        <pc:spChg chg="mod">
          <ac:chgData name="Casey Scheffler" userId="17d57655-fec2-4454-b498-28fae3e8769f" providerId="ADAL" clId="{CF40B7EC-B424-49AA-9C35-209142A27CFB}" dt="2025-03-17T14:47:07.240" v="70" actId="20577"/>
          <ac:spMkLst>
            <pc:docMk/>
            <pc:sldMk cId="1422959632" sldId="264"/>
            <ac:spMk id="6" creationId="{47A9874B-BCA9-8420-1595-EDD1865A099A}"/>
          </ac:spMkLst>
        </pc:spChg>
        <pc:spChg chg="mod">
          <ac:chgData name="Casey Scheffler" userId="17d57655-fec2-4454-b498-28fae3e8769f" providerId="ADAL" clId="{CF40B7EC-B424-49AA-9C35-209142A27CFB}" dt="2025-03-17T14:47:21.347" v="71" actId="20577"/>
          <ac:spMkLst>
            <pc:docMk/>
            <pc:sldMk cId="1422959632" sldId="264"/>
            <ac:spMk id="8" creationId="{68A5FD2B-E3E5-1C2B-0151-21F216B14A33}"/>
          </ac:spMkLst>
        </pc:spChg>
      </pc:sldChg>
      <pc:sldChg chg="modSp mod">
        <pc:chgData name="Casey Scheffler" userId="17d57655-fec2-4454-b498-28fae3e8769f" providerId="ADAL" clId="{CF40B7EC-B424-49AA-9C35-209142A27CFB}" dt="2025-03-17T14:47:57.352" v="114" actId="20577"/>
        <pc:sldMkLst>
          <pc:docMk/>
          <pc:sldMk cId="2348064742" sldId="265"/>
        </pc:sldMkLst>
        <pc:spChg chg="mod">
          <ac:chgData name="Casey Scheffler" userId="17d57655-fec2-4454-b498-28fae3e8769f" providerId="ADAL" clId="{CF40B7EC-B424-49AA-9C35-209142A27CFB}" dt="2025-03-17T14:47:33.452" v="73" actId="27636"/>
          <ac:spMkLst>
            <pc:docMk/>
            <pc:sldMk cId="2348064742" sldId="265"/>
            <ac:spMk id="11" creationId="{ECC8AA23-D8D0-93BE-5C5F-103A750B0D2F}"/>
          </ac:spMkLst>
        </pc:spChg>
        <pc:spChg chg="mod">
          <ac:chgData name="Casey Scheffler" userId="17d57655-fec2-4454-b498-28fae3e8769f" providerId="ADAL" clId="{CF40B7EC-B424-49AA-9C35-209142A27CFB}" dt="2025-03-17T14:47:57.352" v="114" actId="20577"/>
          <ac:spMkLst>
            <pc:docMk/>
            <pc:sldMk cId="2348064742" sldId="265"/>
            <ac:spMk id="14" creationId="{0877E2E8-EF4E-3BFC-B23A-55C9264B375B}"/>
          </ac:spMkLst>
        </pc:spChg>
      </pc:sldChg>
    </pc:docChg>
  </pc:docChgLst>
  <pc:docChgLst>
    <pc:chgData name="Casey Scheffler" userId="17d57655-fec2-4454-b498-28fae3e8769f" providerId="ADAL" clId="{8666903A-94B3-44D8-BB5C-8C0F69B719D5}"/>
    <pc:docChg chg="undo custSel addSld delSld modSld sldOrd">
      <pc:chgData name="Casey Scheffler" userId="17d57655-fec2-4454-b498-28fae3e8769f" providerId="ADAL" clId="{8666903A-94B3-44D8-BB5C-8C0F69B719D5}" dt="2025-02-24T20:35:35.400" v="2765" actId="255"/>
      <pc:docMkLst>
        <pc:docMk/>
      </pc:docMkLst>
      <pc:sldChg chg="modSp mod">
        <pc:chgData name="Casey Scheffler" userId="17d57655-fec2-4454-b498-28fae3e8769f" providerId="ADAL" clId="{8666903A-94B3-44D8-BB5C-8C0F69B719D5}" dt="2025-02-18T16:53:08.204" v="54" actId="20577"/>
        <pc:sldMkLst>
          <pc:docMk/>
          <pc:sldMk cId="109857222" sldId="256"/>
        </pc:sldMkLst>
        <pc:spChg chg="mod">
          <ac:chgData name="Casey Scheffler" userId="17d57655-fec2-4454-b498-28fae3e8769f" providerId="ADAL" clId="{8666903A-94B3-44D8-BB5C-8C0F69B719D5}" dt="2025-02-18T16:53:08.204" v="54" actId="20577"/>
          <ac:spMkLst>
            <pc:docMk/>
            <pc:sldMk cId="109857222" sldId="256"/>
            <ac:spMk id="12" creationId="{A0034E89-1952-5288-08A0-70A4A73BE39E}"/>
          </ac:spMkLst>
        </pc:spChg>
      </pc:sldChg>
      <pc:sldChg chg="modSp mod">
        <pc:chgData name="Casey Scheffler" userId="17d57655-fec2-4454-b498-28fae3e8769f" providerId="ADAL" clId="{8666903A-94B3-44D8-BB5C-8C0F69B719D5}" dt="2025-02-18T17:00:32.931" v="403" actId="313"/>
        <pc:sldMkLst>
          <pc:docMk/>
          <pc:sldMk cId="2113754877" sldId="257"/>
        </pc:sldMkLst>
        <pc:spChg chg="mod">
          <ac:chgData name="Casey Scheffler" userId="17d57655-fec2-4454-b498-28fae3e8769f" providerId="ADAL" clId="{8666903A-94B3-44D8-BB5C-8C0F69B719D5}" dt="2025-02-18T17:00:32.931" v="403" actId="313"/>
          <ac:spMkLst>
            <pc:docMk/>
            <pc:sldMk cId="2113754877" sldId="257"/>
            <ac:spMk id="4" creationId="{9FADB21A-6C57-F5C9-A306-5C004CB13600}"/>
          </ac:spMkLst>
        </pc:spChg>
      </pc:sldChg>
      <pc:sldChg chg="modSp mod">
        <pc:chgData name="Casey Scheffler" userId="17d57655-fec2-4454-b498-28fae3e8769f" providerId="ADAL" clId="{8666903A-94B3-44D8-BB5C-8C0F69B719D5}" dt="2025-02-19T15:20:30.872" v="2505" actId="20577"/>
        <pc:sldMkLst>
          <pc:docMk/>
          <pc:sldMk cId="2176616034" sldId="259"/>
        </pc:sldMkLst>
        <pc:spChg chg="mod">
          <ac:chgData name="Casey Scheffler" userId="17d57655-fec2-4454-b498-28fae3e8769f" providerId="ADAL" clId="{8666903A-94B3-44D8-BB5C-8C0F69B719D5}" dt="2025-02-19T15:20:30.872" v="2505" actId="20577"/>
          <ac:spMkLst>
            <pc:docMk/>
            <pc:sldMk cId="2176616034" sldId="259"/>
            <ac:spMk id="6" creationId="{A6A33159-D030-2F82-A142-F75940728319}"/>
          </ac:spMkLst>
        </pc:spChg>
      </pc:sldChg>
      <pc:sldChg chg="addSp delSp modSp mod">
        <pc:chgData name="Casey Scheffler" userId="17d57655-fec2-4454-b498-28fae3e8769f" providerId="ADAL" clId="{8666903A-94B3-44D8-BB5C-8C0F69B719D5}" dt="2025-02-18T19:09:09.942" v="2382" actId="20577"/>
        <pc:sldMkLst>
          <pc:docMk/>
          <pc:sldMk cId="2964221596" sldId="260"/>
        </pc:sldMkLst>
        <pc:spChg chg="add mod">
          <ac:chgData name="Casey Scheffler" userId="17d57655-fec2-4454-b498-28fae3e8769f" providerId="ADAL" clId="{8666903A-94B3-44D8-BB5C-8C0F69B719D5}" dt="2025-02-18T19:07:44.858" v="2240" actId="1076"/>
          <ac:spMkLst>
            <pc:docMk/>
            <pc:sldMk cId="2964221596" sldId="260"/>
            <ac:spMk id="2" creationId="{A1CE439B-A516-A9E8-208C-D11413BDB9C9}"/>
          </ac:spMkLst>
        </pc:spChg>
        <pc:spChg chg="mod">
          <ac:chgData name="Casey Scheffler" userId="17d57655-fec2-4454-b498-28fae3e8769f" providerId="ADAL" clId="{8666903A-94B3-44D8-BB5C-8C0F69B719D5}" dt="2025-02-18T19:09:09.942" v="2382" actId="20577"/>
          <ac:spMkLst>
            <pc:docMk/>
            <pc:sldMk cId="2964221596" sldId="260"/>
            <ac:spMk id="6" creationId="{5BC97BC2-E3FB-3DFF-FD8D-9939B727C1A4}"/>
          </ac:spMkLst>
        </pc:spChg>
        <pc:spChg chg="mod">
          <ac:chgData name="Casey Scheffler" userId="17d57655-fec2-4454-b498-28fae3e8769f" providerId="ADAL" clId="{8666903A-94B3-44D8-BB5C-8C0F69B719D5}" dt="2025-02-18T19:07:08.837" v="2231" actId="1076"/>
          <ac:spMkLst>
            <pc:docMk/>
            <pc:sldMk cId="2964221596" sldId="260"/>
            <ac:spMk id="7" creationId="{2EC82E6D-0444-E419-2D0F-AB1C7FFBB89D}"/>
          </ac:spMkLst>
        </pc:spChg>
        <pc:spChg chg="del mod">
          <ac:chgData name="Casey Scheffler" userId="17d57655-fec2-4454-b498-28fae3e8769f" providerId="ADAL" clId="{8666903A-94B3-44D8-BB5C-8C0F69B719D5}" dt="2025-02-18T18:55:12.833" v="1572"/>
          <ac:spMkLst>
            <pc:docMk/>
            <pc:sldMk cId="2964221596" sldId="260"/>
            <ac:spMk id="11" creationId="{4343603E-BEF9-828C-3E37-C3B272D333C3}"/>
          </ac:spMkLst>
        </pc:spChg>
        <pc:spChg chg="mod">
          <ac:chgData name="Casey Scheffler" userId="17d57655-fec2-4454-b498-28fae3e8769f" providerId="ADAL" clId="{8666903A-94B3-44D8-BB5C-8C0F69B719D5}" dt="2025-02-18T19:07:10.553" v="2232" actId="1076"/>
          <ac:spMkLst>
            <pc:docMk/>
            <pc:sldMk cId="2964221596" sldId="260"/>
            <ac:spMk id="12" creationId="{4430DB3D-47EA-E517-324C-CFA0AD9725F3}"/>
          </ac:spMkLst>
        </pc:spChg>
        <pc:spChg chg="del">
          <ac:chgData name="Casey Scheffler" userId="17d57655-fec2-4454-b498-28fae3e8769f" providerId="ADAL" clId="{8666903A-94B3-44D8-BB5C-8C0F69B719D5}" dt="2025-02-18T18:55:12.833" v="1570" actId="478"/>
          <ac:spMkLst>
            <pc:docMk/>
            <pc:sldMk cId="2964221596" sldId="260"/>
            <ac:spMk id="13" creationId="{3218AC4D-449B-748A-D7E1-B387FA4B3377}"/>
          </ac:spMkLst>
        </pc:spChg>
        <pc:spChg chg="del">
          <ac:chgData name="Casey Scheffler" userId="17d57655-fec2-4454-b498-28fae3e8769f" providerId="ADAL" clId="{8666903A-94B3-44D8-BB5C-8C0F69B719D5}" dt="2025-02-18T18:55:15.799" v="1574" actId="478"/>
          <ac:spMkLst>
            <pc:docMk/>
            <pc:sldMk cId="2964221596" sldId="260"/>
            <ac:spMk id="14" creationId="{D17D4185-5373-5DCF-5668-5F550DFCA2DD}"/>
          </ac:spMkLst>
        </pc:spChg>
        <pc:spChg chg="del">
          <ac:chgData name="Casey Scheffler" userId="17d57655-fec2-4454-b498-28fae3e8769f" providerId="ADAL" clId="{8666903A-94B3-44D8-BB5C-8C0F69B719D5}" dt="2025-02-18T18:55:16.537" v="1575" actId="478"/>
          <ac:spMkLst>
            <pc:docMk/>
            <pc:sldMk cId="2964221596" sldId="260"/>
            <ac:spMk id="15" creationId="{93660263-6490-1244-DAC6-ACF957FA05DA}"/>
          </ac:spMkLst>
        </pc:spChg>
        <pc:spChg chg="del">
          <ac:chgData name="Casey Scheffler" userId="17d57655-fec2-4454-b498-28fae3e8769f" providerId="ADAL" clId="{8666903A-94B3-44D8-BB5C-8C0F69B719D5}" dt="2025-02-18T18:55:17.181" v="1576" actId="478"/>
          <ac:spMkLst>
            <pc:docMk/>
            <pc:sldMk cId="2964221596" sldId="260"/>
            <ac:spMk id="16" creationId="{B3CC14A8-65D2-FA51-8207-04D0BC26424E}"/>
          </ac:spMkLst>
        </pc:spChg>
        <pc:spChg chg="del">
          <ac:chgData name="Casey Scheffler" userId="17d57655-fec2-4454-b498-28fae3e8769f" providerId="ADAL" clId="{8666903A-94B3-44D8-BB5C-8C0F69B719D5}" dt="2025-02-18T18:55:17.809" v="1577" actId="478"/>
          <ac:spMkLst>
            <pc:docMk/>
            <pc:sldMk cId="2964221596" sldId="260"/>
            <ac:spMk id="19" creationId="{C8EF229B-B4D8-6F45-804C-AD4283B51AB5}"/>
          </ac:spMkLst>
        </pc:spChg>
        <pc:spChg chg="del">
          <ac:chgData name="Casey Scheffler" userId="17d57655-fec2-4454-b498-28fae3e8769f" providerId="ADAL" clId="{8666903A-94B3-44D8-BB5C-8C0F69B719D5}" dt="2025-02-18T18:55:18.485" v="1578" actId="478"/>
          <ac:spMkLst>
            <pc:docMk/>
            <pc:sldMk cId="2964221596" sldId="260"/>
            <ac:spMk id="20" creationId="{25B16639-EAB5-E3CB-6F11-DD9632755C0C}"/>
          </ac:spMkLst>
        </pc:spChg>
        <pc:spChg chg="del">
          <ac:chgData name="Casey Scheffler" userId="17d57655-fec2-4454-b498-28fae3e8769f" providerId="ADAL" clId="{8666903A-94B3-44D8-BB5C-8C0F69B719D5}" dt="2025-02-18T18:55:19.112" v="1579" actId="478"/>
          <ac:spMkLst>
            <pc:docMk/>
            <pc:sldMk cId="2964221596" sldId="260"/>
            <ac:spMk id="21" creationId="{371903F2-A9FB-3E39-25A0-A509A3F7BAEB}"/>
          </ac:spMkLst>
        </pc:spChg>
        <pc:picChg chg="add mod">
          <ac:chgData name="Casey Scheffler" userId="17d57655-fec2-4454-b498-28fae3e8769f" providerId="ADAL" clId="{8666903A-94B3-44D8-BB5C-8C0F69B719D5}" dt="2025-02-18T19:07:29.299" v="2238" actId="1076"/>
          <ac:picMkLst>
            <pc:docMk/>
            <pc:sldMk cId="2964221596" sldId="260"/>
            <ac:picMk id="5" creationId="{0E1BBF97-C4E7-0724-5571-B4CCD3C3BA70}"/>
          </ac:picMkLst>
        </pc:picChg>
        <pc:picChg chg="add mod">
          <ac:chgData name="Casey Scheffler" userId="17d57655-fec2-4454-b498-28fae3e8769f" providerId="ADAL" clId="{8666903A-94B3-44D8-BB5C-8C0F69B719D5}" dt="2025-02-18T19:07:39.008" v="2239" actId="1076"/>
          <ac:picMkLst>
            <pc:docMk/>
            <pc:sldMk cId="2964221596" sldId="260"/>
            <ac:picMk id="9" creationId="{03B923D9-EDD1-D0E0-6E69-E1843B74AA45}"/>
          </ac:picMkLst>
        </pc:picChg>
        <pc:picChg chg="add mod">
          <ac:chgData name="Casey Scheffler" userId="17d57655-fec2-4454-b498-28fae3e8769f" providerId="ADAL" clId="{8666903A-94B3-44D8-BB5C-8C0F69B719D5}" dt="2025-02-18T19:07:15.540" v="2235" actId="1076"/>
          <ac:picMkLst>
            <pc:docMk/>
            <pc:sldMk cId="2964221596" sldId="260"/>
            <ac:picMk id="17" creationId="{4ABA5F57-3D0F-49C3-2AB0-15AC8D82BDCD}"/>
          </ac:picMkLst>
        </pc:picChg>
        <pc:picChg chg="add del mod">
          <ac:chgData name="Casey Scheffler" userId="17d57655-fec2-4454-b498-28fae3e8769f" providerId="ADAL" clId="{8666903A-94B3-44D8-BB5C-8C0F69B719D5}" dt="2025-02-18T19:02:21.551" v="1981" actId="478"/>
          <ac:picMkLst>
            <pc:docMk/>
            <pc:sldMk cId="2964221596" sldId="260"/>
            <ac:picMk id="18" creationId="{9E9A020C-B33E-C184-E560-DCBCAEED195A}"/>
          </ac:picMkLst>
        </pc:picChg>
        <pc:picChg chg="add mod">
          <ac:chgData name="Casey Scheffler" userId="17d57655-fec2-4454-b498-28fae3e8769f" providerId="ADAL" clId="{8666903A-94B3-44D8-BB5C-8C0F69B719D5}" dt="2025-02-18T19:07:25.228" v="2237" actId="1076"/>
          <ac:picMkLst>
            <pc:docMk/>
            <pc:sldMk cId="2964221596" sldId="260"/>
            <ac:picMk id="22" creationId="{170D317A-932A-D2EC-7E9C-39D152B28BB1}"/>
          </ac:picMkLst>
        </pc:picChg>
        <pc:picChg chg="add del mod">
          <ac:chgData name="Casey Scheffler" userId="17d57655-fec2-4454-b498-28fae3e8769f" providerId="ADAL" clId="{8666903A-94B3-44D8-BB5C-8C0F69B719D5}" dt="2025-02-18T19:04:56.102" v="2179" actId="478"/>
          <ac:picMkLst>
            <pc:docMk/>
            <pc:sldMk cId="2964221596" sldId="260"/>
            <ac:picMk id="23" creationId="{A085617C-3C3D-1A41-E639-46C6F058CFD9}"/>
          </ac:picMkLst>
        </pc:picChg>
        <pc:picChg chg="add mod">
          <ac:chgData name="Casey Scheffler" userId="17d57655-fec2-4454-b498-28fae3e8769f" providerId="ADAL" clId="{8666903A-94B3-44D8-BB5C-8C0F69B719D5}" dt="2025-02-18T19:07:51.875" v="2241" actId="1076"/>
          <ac:picMkLst>
            <pc:docMk/>
            <pc:sldMk cId="2964221596" sldId="260"/>
            <ac:picMk id="24" creationId="{E3943052-7670-0EDA-4EBB-E553C1F90B7C}"/>
          </ac:picMkLst>
        </pc:picChg>
        <pc:picChg chg="add mod">
          <ac:chgData name="Casey Scheffler" userId="17d57655-fec2-4454-b498-28fae3e8769f" providerId="ADAL" clId="{8666903A-94B3-44D8-BB5C-8C0F69B719D5}" dt="2025-02-18T19:08:53.762" v="2345" actId="688"/>
          <ac:picMkLst>
            <pc:docMk/>
            <pc:sldMk cId="2964221596" sldId="260"/>
            <ac:picMk id="25" creationId="{7571A3B3-6E11-3CC0-412A-2E28795898AA}"/>
          </ac:picMkLst>
        </pc:picChg>
        <pc:picChg chg="add mod">
          <ac:chgData name="Casey Scheffler" userId="17d57655-fec2-4454-b498-28fae3e8769f" providerId="ADAL" clId="{8666903A-94B3-44D8-BB5C-8C0F69B719D5}" dt="2025-02-18T19:08:56.297" v="2346" actId="688"/>
          <ac:picMkLst>
            <pc:docMk/>
            <pc:sldMk cId="2964221596" sldId="260"/>
            <ac:picMk id="26" creationId="{6FF6DA75-B397-BA5F-400B-3D73F7343416}"/>
          </ac:picMkLst>
        </pc:picChg>
      </pc:sldChg>
      <pc:sldChg chg="del">
        <pc:chgData name="Casey Scheffler" userId="17d57655-fec2-4454-b498-28fae3e8769f" providerId="ADAL" clId="{8666903A-94B3-44D8-BB5C-8C0F69B719D5}" dt="2025-02-18T17:05:52.222" v="488" actId="47"/>
        <pc:sldMkLst>
          <pc:docMk/>
          <pc:sldMk cId="962323939" sldId="261"/>
        </pc:sldMkLst>
      </pc:sldChg>
      <pc:sldChg chg="modSp mod">
        <pc:chgData name="Casey Scheffler" userId="17d57655-fec2-4454-b498-28fae3e8769f" providerId="ADAL" clId="{8666903A-94B3-44D8-BB5C-8C0F69B719D5}" dt="2025-02-24T15:42:26.949" v="2552" actId="14100"/>
        <pc:sldMkLst>
          <pc:docMk/>
          <pc:sldMk cId="1422959632" sldId="264"/>
        </pc:sldMkLst>
        <pc:spChg chg="mod">
          <ac:chgData name="Casey Scheffler" userId="17d57655-fec2-4454-b498-28fae3e8769f" providerId="ADAL" clId="{8666903A-94B3-44D8-BB5C-8C0F69B719D5}" dt="2025-02-18T17:37:39.285" v="1522" actId="14100"/>
          <ac:spMkLst>
            <pc:docMk/>
            <pc:sldMk cId="1422959632" sldId="264"/>
            <ac:spMk id="3" creationId="{A25CB8C8-6E28-8C66-96A6-399CF7B22B6E}"/>
          </ac:spMkLst>
        </pc:spChg>
        <pc:spChg chg="mod">
          <ac:chgData name="Casey Scheffler" userId="17d57655-fec2-4454-b498-28fae3e8769f" providerId="ADAL" clId="{8666903A-94B3-44D8-BB5C-8C0F69B719D5}" dt="2025-02-18T17:38:16.831" v="1556" actId="14100"/>
          <ac:spMkLst>
            <pc:docMk/>
            <pc:sldMk cId="1422959632" sldId="264"/>
            <ac:spMk id="4" creationId="{F4CF8CC8-CF71-9B27-6E0E-CB36821890AD}"/>
          </ac:spMkLst>
        </pc:spChg>
        <pc:spChg chg="mod">
          <ac:chgData name="Casey Scheffler" userId="17d57655-fec2-4454-b498-28fae3e8769f" providerId="ADAL" clId="{8666903A-94B3-44D8-BB5C-8C0F69B719D5}" dt="2025-02-24T15:42:26.949" v="2552" actId="14100"/>
          <ac:spMkLst>
            <pc:docMk/>
            <pc:sldMk cId="1422959632" sldId="264"/>
            <ac:spMk id="5" creationId="{A8AB0E9C-3304-DB61-2448-1257CD58368B}"/>
          </ac:spMkLst>
        </pc:spChg>
        <pc:spChg chg="mod">
          <ac:chgData name="Casey Scheffler" userId="17d57655-fec2-4454-b498-28fae3e8769f" providerId="ADAL" clId="{8666903A-94B3-44D8-BB5C-8C0F69B719D5}" dt="2025-02-24T15:40:28.346" v="2506" actId="20577"/>
          <ac:spMkLst>
            <pc:docMk/>
            <pc:sldMk cId="1422959632" sldId="264"/>
            <ac:spMk id="7" creationId="{ACFBB810-3430-2C29-1AA0-9744AA0A1AA3}"/>
          </ac:spMkLst>
        </pc:spChg>
        <pc:spChg chg="mod">
          <ac:chgData name="Casey Scheffler" userId="17d57655-fec2-4454-b498-28fae3e8769f" providerId="ADAL" clId="{8666903A-94B3-44D8-BB5C-8C0F69B719D5}" dt="2025-02-18T17:38:52.214" v="1560" actId="113"/>
          <ac:spMkLst>
            <pc:docMk/>
            <pc:sldMk cId="1422959632" sldId="264"/>
            <ac:spMk id="8" creationId="{68A5FD2B-E3E5-1C2B-0151-21F216B14A33}"/>
          </ac:spMkLst>
        </pc:spChg>
        <pc:spChg chg="mod">
          <ac:chgData name="Casey Scheffler" userId="17d57655-fec2-4454-b498-28fae3e8769f" providerId="ADAL" clId="{8666903A-94B3-44D8-BB5C-8C0F69B719D5}" dt="2025-02-24T15:42:06.556" v="2550" actId="20577"/>
          <ac:spMkLst>
            <pc:docMk/>
            <pc:sldMk cId="1422959632" sldId="264"/>
            <ac:spMk id="9" creationId="{3586B103-C65F-7DA1-9DD5-C99D88475C94}"/>
          </ac:spMkLst>
        </pc:spChg>
        <pc:picChg chg="mod">
          <ac:chgData name="Casey Scheffler" userId="17d57655-fec2-4454-b498-28fae3e8769f" providerId="ADAL" clId="{8666903A-94B3-44D8-BB5C-8C0F69B719D5}" dt="2025-02-18T17:35:14.658" v="1452" actId="1076"/>
          <ac:picMkLst>
            <pc:docMk/>
            <pc:sldMk cId="1422959632" sldId="264"/>
            <ac:picMk id="11" creationId="{002DAD83-5F98-565B-DF5A-667EB894ECD3}"/>
          </ac:picMkLst>
        </pc:picChg>
      </pc:sldChg>
      <pc:sldChg chg="modSp mod">
        <pc:chgData name="Casey Scheffler" userId="17d57655-fec2-4454-b498-28fae3e8769f" providerId="ADAL" clId="{8666903A-94B3-44D8-BB5C-8C0F69B719D5}" dt="2025-02-24T20:35:35.400" v="2765" actId="255"/>
        <pc:sldMkLst>
          <pc:docMk/>
          <pc:sldMk cId="2348064742" sldId="265"/>
        </pc:sldMkLst>
        <pc:spChg chg="mod">
          <ac:chgData name="Casey Scheffler" userId="17d57655-fec2-4454-b498-28fae3e8769f" providerId="ADAL" clId="{8666903A-94B3-44D8-BB5C-8C0F69B719D5}" dt="2025-02-24T20:35:05.881" v="2758" actId="1076"/>
          <ac:spMkLst>
            <pc:docMk/>
            <pc:sldMk cId="2348064742" sldId="265"/>
            <ac:spMk id="3" creationId="{15CD4E32-36D3-5BA2-E0D1-64E9D678C8B0}"/>
          </ac:spMkLst>
        </pc:spChg>
        <pc:spChg chg="mod">
          <ac:chgData name="Casey Scheffler" userId="17d57655-fec2-4454-b498-28fae3e8769f" providerId="ADAL" clId="{8666903A-94B3-44D8-BB5C-8C0F69B719D5}" dt="2025-02-24T20:35:35.400" v="2765" actId="255"/>
          <ac:spMkLst>
            <pc:docMk/>
            <pc:sldMk cId="2348064742" sldId="265"/>
            <ac:spMk id="11" creationId="{ECC8AA23-D8D0-93BE-5C5F-103A750B0D2F}"/>
          </ac:spMkLst>
        </pc:spChg>
        <pc:spChg chg="mod">
          <ac:chgData name="Casey Scheffler" userId="17d57655-fec2-4454-b498-28fae3e8769f" providerId="ADAL" clId="{8666903A-94B3-44D8-BB5C-8C0F69B719D5}" dt="2025-02-24T20:34:42.348" v="2754" actId="14100"/>
          <ac:spMkLst>
            <pc:docMk/>
            <pc:sldMk cId="2348064742" sldId="265"/>
            <ac:spMk id="13" creationId="{716496AD-34DA-6ACD-D55D-3DD19AE36F2D}"/>
          </ac:spMkLst>
        </pc:spChg>
        <pc:spChg chg="mod">
          <ac:chgData name="Casey Scheffler" userId="17d57655-fec2-4454-b498-28fae3e8769f" providerId="ADAL" clId="{8666903A-94B3-44D8-BB5C-8C0F69B719D5}" dt="2025-02-24T20:34:39.947" v="2753" actId="1076"/>
          <ac:spMkLst>
            <pc:docMk/>
            <pc:sldMk cId="2348064742" sldId="265"/>
            <ac:spMk id="14" creationId="{0877E2E8-EF4E-3BFC-B23A-55C9264B375B}"/>
          </ac:spMkLst>
        </pc:spChg>
      </pc:sldChg>
      <pc:sldChg chg="del">
        <pc:chgData name="Casey Scheffler" userId="17d57655-fec2-4454-b498-28fae3e8769f" providerId="ADAL" clId="{8666903A-94B3-44D8-BB5C-8C0F69B719D5}" dt="2025-02-18T17:02:44.919" v="487" actId="47"/>
        <pc:sldMkLst>
          <pc:docMk/>
          <pc:sldMk cId="673188745" sldId="266"/>
        </pc:sldMkLst>
      </pc:sldChg>
      <pc:sldChg chg="modSp mod">
        <pc:chgData name="Casey Scheffler" userId="17d57655-fec2-4454-b498-28fae3e8769f" providerId="ADAL" clId="{8666903A-94B3-44D8-BB5C-8C0F69B719D5}" dt="2025-02-18T17:02:08.441" v="486" actId="113"/>
        <pc:sldMkLst>
          <pc:docMk/>
          <pc:sldMk cId="1218696574" sldId="267"/>
        </pc:sldMkLst>
        <pc:spChg chg="mod">
          <ac:chgData name="Casey Scheffler" userId="17d57655-fec2-4454-b498-28fae3e8769f" providerId="ADAL" clId="{8666903A-94B3-44D8-BB5C-8C0F69B719D5}" dt="2025-02-18T17:02:04.696" v="485" actId="113"/>
          <ac:spMkLst>
            <pc:docMk/>
            <pc:sldMk cId="1218696574" sldId="267"/>
            <ac:spMk id="2" creationId="{6CE1B202-3B01-484A-8AAD-25611278AEEB}"/>
          </ac:spMkLst>
        </pc:spChg>
        <pc:spChg chg="mod">
          <ac:chgData name="Casey Scheffler" userId="17d57655-fec2-4454-b498-28fae3e8769f" providerId="ADAL" clId="{8666903A-94B3-44D8-BB5C-8C0F69B719D5}" dt="2025-02-18T17:02:08.441" v="486" actId="113"/>
          <ac:spMkLst>
            <pc:docMk/>
            <pc:sldMk cId="1218696574" sldId="267"/>
            <ac:spMk id="4" creationId="{17E5D5C9-357A-6FFB-E39E-6BBA5095D0E8}"/>
          </ac:spMkLst>
        </pc:spChg>
      </pc:sldChg>
      <pc:sldChg chg="addSp delSp modSp mod">
        <pc:chgData name="Casey Scheffler" userId="17d57655-fec2-4454-b498-28fae3e8769f" providerId="ADAL" clId="{8666903A-94B3-44D8-BB5C-8C0F69B719D5}" dt="2025-02-18T16:58:59.994" v="85" actId="1076"/>
        <pc:sldMkLst>
          <pc:docMk/>
          <pc:sldMk cId="2670444381" sldId="268"/>
        </pc:sldMkLst>
        <pc:spChg chg="mod">
          <ac:chgData name="Casey Scheffler" userId="17d57655-fec2-4454-b498-28fae3e8769f" providerId="ADAL" clId="{8666903A-94B3-44D8-BB5C-8C0F69B719D5}" dt="2025-02-18T16:58:59.994" v="85" actId="1076"/>
          <ac:spMkLst>
            <pc:docMk/>
            <pc:sldMk cId="2670444381" sldId="268"/>
            <ac:spMk id="5" creationId="{E13C576A-EE06-85A3-D33A-CDB10FBB41B4}"/>
          </ac:spMkLst>
        </pc:spChg>
        <pc:spChg chg="mod">
          <ac:chgData name="Casey Scheffler" userId="17d57655-fec2-4454-b498-28fae3e8769f" providerId="ADAL" clId="{8666903A-94B3-44D8-BB5C-8C0F69B719D5}" dt="2025-02-18T16:57:15.346" v="61" actId="113"/>
          <ac:spMkLst>
            <pc:docMk/>
            <pc:sldMk cId="2670444381" sldId="268"/>
            <ac:spMk id="6" creationId="{33452355-1300-22FB-3BFB-D9104307F2E8}"/>
          </ac:spMkLst>
        </pc:spChg>
        <pc:picChg chg="add mod">
          <ac:chgData name="Casey Scheffler" userId="17d57655-fec2-4454-b498-28fae3e8769f" providerId="ADAL" clId="{8666903A-94B3-44D8-BB5C-8C0F69B719D5}" dt="2025-02-18T16:57:09.395" v="60" actId="1076"/>
          <ac:picMkLst>
            <pc:docMk/>
            <pc:sldMk cId="2670444381" sldId="268"/>
            <ac:picMk id="15" creationId="{17D4C810-7043-4ED8-ED42-4D9726EB010F}"/>
          </ac:picMkLst>
        </pc:picChg>
        <pc:picChg chg="del">
          <ac:chgData name="Casey Scheffler" userId="17d57655-fec2-4454-b498-28fae3e8769f" providerId="ADAL" clId="{8666903A-94B3-44D8-BB5C-8C0F69B719D5}" dt="2025-02-18T16:56:49.578" v="55" actId="478"/>
          <ac:picMkLst>
            <pc:docMk/>
            <pc:sldMk cId="2670444381" sldId="268"/>
            <ac:picMk id="17" creationId="{E2DBDDCA-C1B9-C9AD-C825-DD41AA08CC86}"/>
          </ac:picMkLst>
        </pc:picChg>
      </pc:sldChg>
      <pc:sldChg chg="addSp delSp modSp mod">
        <pc:chgData name="Casey Scheffler" userId="17d57655-fec2-4454-b498-28fae3e8769f" providerId="ADAL" clId="{8666903A-94B3-44D8-BB5C-8C0F69B719D5}" dt="2025-02-18T17:48:05.343" v="1564" actId="14100"/>
        <pc:sldMkLst>
          <pc:docMk/>
          <pc:sldMk cId="1616472341" sldId="271"/>
        </pc:sldMkLst>
        <pc:spChg chg="mod">
          <ac:chgData name="Casey Scheffler" userId="17d57655-fec2-4454-b498-28fae3e8769f" providerId="ADAL" clId="{8666903A-94B3-44D8-BB5C-8C0F69B719D5}" dt="2025-02-18T17:48:05.343" v="1564" actId="14100"/>
          <ac:spMkLst>
            <pc:docMk/>
            <pc:sldMk cId="1616472341" sldId="271"/>
            <ac:spMk id="3" creationId="{E23F63F2-1998-FF3A-83E2-14B5EAECF61F}"/>
          </ac:spMkLst>
        </pc:spChg>
        <pc:spChg chg="mod">
          <ac:chgData name="Casey Scheffler" userId="17d57655-fec2-4454-b498-28fae3e8769f" providerId="ADAL" clId="{8666903A-94B3-44D8-BB5C-8C0F69B719D5}" dt="2025-02-18T17:23:09.925" v="1289" actId="1076"/>
          <ac:spMkLst>
            <pc:docMk/>
            <pc:sldMk cId="1616472341" sldId="271"/>
            <ac:spMk id="4" creationId="{9635F5E3-2B1C-7C0A-8581-67A9052D13AA}"/>
          </ac:spMkLst>
        </pc:spChg>
        <pc:spChg chg="mod">
          <ac:chgData name="Casey Scheffler" userId="17d57655-fec2-4454-b498-28fae3e8769f" providerId="ADAL" clId="{8666903A-94B3-44D8-BB5C-8C0F69B719D5}" dt="2025-02-18T17:06:04.750" v="490" actId="27636"/>
          <ac:spMkLst>
            <pc:docMk/>
            <pc:sldMk cId="1616472341" sldId="271"/>
            <ac:spMk id="6" creationId="{A6A33159-D030-2F82-A142-F75940728319}"/>
          </ac:spMkLst>
        </pc:spChg>
        <pc:spChg chg="add mod">
          <ac:chgData name="Casey Scheffler" userId="17d57655-fec2-4454-b498-28fae3e8769f" providerId="ADAL" clId="{8666903A-94B3-44D8-BB5C-8C0F69B719D5}" dt="2025-02-18T17:23:07.900" v="1288" actId="1076"/>
          <ac:spMkLst>
            <pc:docMk/>
            <pc:sldMk cId="1616472341" sldId="271"/>
            <ac:spMk id="8" creationId="{F77DF9F3-7E82-4744-3F09-2DF2F99F8214}"/>
          </ac:spMkLst>
        </pc:spChg>
        <pc:graphicFrameChg chg="add del mod">
          <ac:chgData name="Casey Scheffler" userId="17d57655-fec2-4454-b498-28fae3e8769f" providerId="ADAL" clId="{8666903A-94B3-44D8-BB5C-8C0F69B719D5}" dt="2025-02-18T17:16:30.744" v="556" actId="478"/>
          <ac:graphicFrameMkLst>
            <pc:docMk/>
            <pc:sldMk cId="1616472341" sldId="271"/>
            <ac:graphicFrameMk id="7" creationId="{02C18648-D81D-A6EF-B990-9E23F151A943}"/>
          </ac:graphicFrameMkLst>
        </pc:graphicFrameChg>
        <pc:picChg chg="mod">
          <ac:chgData name="Casey Scheffler" userId="17d57655-fec2-4454-b498-28fae3e8769f" providerId="ADAL" clId="{8666903A-94B3-44D8-BB5C-8C0F69B719D5}" dt="2025-02-18T17:47:57.670" v="1563" actId="14100"/>
          <ac:picMkLst>
            <pc:docMk/>
            <pc:sldMk cId="1616472341" sldId="271"/>
            <ac:picMk id="12" creationId="{9CB19EE9-D0CE-3BEF-3A93-5D51F249E1BE}"/>
          </ac:picMkLst>
        </pc:picChg>
      </pc:sldChg>
      <pc:sldChg chg="del">
        <pc:chgData name="Casey Scheffler" userId="17d57655-fec2-4454-b498-28fae3e8769f" providerId="ADAL" clId="{8666903A-94B3-44D8-BB5C-8C0F69B719D5}" dt="2025-02-18T18:54:51.565" v="1565" actId="47"/>
        <pc:sldMkLst>
          <pc:docMk/>
          <pc:sldMk cId="384546028" sldId="272"/>
        </pc:sldMkLst>
      </pc:sldChg>
      <pc:sldChg chg="modSp add mod ord">
        <pc:chgData name="Casey Scheffler" userId="17d57655-fec2-4454-b498-28fae3e8769f" providerId="ADAL" clId="{8666903A-94B3-44D8-BB5C-8C0F69B719D5}" dt="2025-02-18T17:24:22.274" v="1437"/>
        <pc:sldMkLst>
          <pc:docMk/>
          <pc:sldMk cId="31457985" sldId="273"/>
        </pc:sldMkLst>
        <pc:spChg chg="mod">
          <ac:chgData name="Casey Scheffler" userId="17d57655-fec2-4454-b498-28fae3e8769f" providerId="ADAL" clId="{8666903A-94B3-44D8-BB5C-8C0F69B719D5}" dt="2025-02-18T17:24:14.427" v="1435" actId="14100"/>
          <ac:spMkLst>
            <pc:docMk/>
            <pc:sldMk cId="31457985" sldId="273"/>
            <ac:spMk id="3" creationId="{E23F63F2-1998-FF3A-83E2-14B5EAECF61F}"/>
          </ac:spMkLst>
        </pc:spChg>
        <pc:spChg chg="mod">
          <ac:chgData name="Casey Scheffler" userId="17d57655-fec2-4454-b498-28fae3e8769f" providerId="ADAL" clId="{8666903A-94B3-44D8-BB5C-8C0F69B719D5}" dt="2025-02-18T17:23:37.899" v="1319" actId="20577"/>
          <ac:spMkLst>
            <pc:docMk/>
            <pc:sldMk cId="31457985" sldId="273"/>
            <ac:spMk id="4" creationId="{9635F5E3-2B1C-7C0A-8581-67A9052D13AA}"/>
          </ac:spMkLst>
        </pc:spChg>
        <pc:spChg chg="mod">
          <ac:chgData name="Casey Scheffler" userId="17d57655-fec2-4454-b498-28fae3e8769f" providerId="ADAL" clId="{8666903A-94B3-44D8-BB5C-8C0F69B719D5}" dt="2025-02-18T17:24:10.407" v="1434" actId="20577"/>
          <ac:spMkLst>
            <pc:docMk/>
            <pc:sldMk cId="31457985" sldId="273"/>
            <ac:spMk id="6" creationId="{A6A33159-D030-2F82-A142-F75940728319}"/>
          </ac:spMkLst>
        </pc:spChg>
      </pc:sldChg>
      <pc:sldChg chg="new del">
        <pc:chgData name="Casey Scheffler" userId="17d57655-fec2-4454-b498-28fae3e8769f" providerId="ADAL" clId="{8666903A-94B3-44D8-BB5C-8C0F69B719D5}" dt="2025-02-18T17:23:26.074" v="1293" actId="680"/>
        <pc:sldMkLst>
          <pc:docMk/>
          <pc:sldMk cId="1264530512" sldId="273"/>
        </pc:sldMkLst>
      </pc:sldChg>
      <pc:sldChg chg="addSp delSp modSp add mod">
        <pc:chgData name="Casey Scheffler" userId="17d57655-fec2-4454-b498-28fae3e8769f" providerId="ADAL" clId="{8666903A-94B3-44D8-BB5C-8C0F69B719D5}" dt="2025-02-24T20:27:49.886" v="2655" actId="1076"/>
        <pc:sldMkLst>
          <pc:docMk/>
          <pc:sldMk cId="142636542" sldId="274"/>
        </pc:sldMkLst>
        <pc:spChg chg="add mod">
          <ac:chgData name="Casey Scheffler" userId="17d57655-fec2-4454-b498-28fae3e8769f" providerId="ADAL" clId="{8666903A-94B3-44D8-BB5C-8C0F69B719D5}" dt="2025-02-24T20:27:49.886" v="2655" actId="1076"/>
          <ac:spMkLst>
            <pc:docMk/>
            <pc:sldMk cId="142636542" sldId="274"/>
            <ac:spMk id="2" creationId="{3DC5963C-BA11-4E3C-5F69-7505BBC17F8B}"/>
          </ac:spMkLst>
        </pc:spChg>
        <pc:spChg chg="mod">
          <ac:chgData name="Casey Scheffler" userId="17d57655-fec2-4454-b498-28fae3e8769f" providerId="ADAL" clId="{8666903A-94B3-44D8-BB5C-8C0F69B719D5}" dt="2025-02-24T20:26:23.674" v="2613" actId="1076"/>
          <ac:spMkLst>
            <pc:docMk/>
            <pc:sldMk cId="142636542" sldId="274"/>
            <ac:spMk id="3" creationId="{15CD4E32-36D3-5BA2-E0D1-64E9D678C8B0}"/>
          </ac:spMkLst>
        </pc:spChg>
        <pc:spChg chg="mod">
          <ac:chgData name="Casey Scheffler" userId="17d57655-fec2-4454-b498-28fae3e8769f" providerId="ADAL" clId="{8666903A-94B3-44D8-BB5C-8C0F69B719D5}" dt="2025-02-24T20:26:26.848" v="2614" actId="1076"/>
          <ac:spMkLst>
            <pc:docMk/>
            <pc:sldMk cId="142636542" sldId="274"/>
            <ac:spMk id="9" creationId="{338A15DE-D135-0710-9984-A0A55E960CB0}"/>
          </ac:spMkLst>
        </pc:spChg>
        <pc:spChg chg="mod">
          <ac:chgData name="Casey Scheffler" userId="17d57655-fec2-4454-b498-28fae3e8769f" providerId="ADAL" clId="{8666903A-94B3-44D8-BB5C-8C0F69B719D5}" dt="2025-02-24T20:25:44.910" v="2598" actId="20577"/>
          <ac:spMkLst>
            <pc:docMk/>
            <pc:sldMk cId="142636542" sldId="274"/>
            <ac:spMk id="11" creationId="{ECC8AA23-D8D0-93BE-5C5F-103A750B0D2F}"/>
          </ac:spMkLst>
        </pc:spChg>
        <pc:spChg chg="del mod">
          <ac:chgData name="Casey Scheffler" userId="17d57655-fec2-4454-b498-28fae3e8769f" providerId="ADAL" clId="{8666903A-94B3-44D8-BB5C-8C0F69B719D5}" dt="2025-02-24T20:25:46.159" v="2600" actId="478"/>
          <ac:spMkLst>
            <pc:docMk/>
            <pc:sldMk cId="142636542" sldId="274"/>
            <ac:spMk id="13" creationId="{716496AD-34DA-6ACD-D55D-3DD19AE36F2D}"/>
          </ac:spMkLst>
        </pc:spChg>
        <pc:spChg chg="del mod">
          <ac:chgData name="Casey Scheffler" userId="17d57655-fec2-4454-b498-28fae3e8769f" providerId="ADAL" clId="{8666903A-94B3-44D8-BB5C-8C0F69B719D5}" dt="2025-02-24T20:25:47.922" v="2602" actId="478"/>
          <ac:spMkLst>
            <pc:docMk/>
            <pc:sldMk cId="142636542" sldId="274"/>
            <ac:spMk id="14" creationId="{0877E2E8-EF4E-3BFC-B23A-55C9264B375B}"/>
          </ac:spMkLst>
        </pc:spChg>
      </pc:sldChg>
      <pc:sldChg chg="modSp add mod">
        <pc:chgData name="Casey Scheffler" userId="17d57655-fec2-4454-b498-28fae3e8769f" providerId="ADAL" clId="{8666903A-94B3-44D8-BB5C-8C0F69B719D5}" dt="2025-02-24T20:32:18.361" v="2729" actId="1076"/>
        <pc:sldMkLst>
          <pc:docMk/>
          <pc:sldMk cId="908569921" sldId="275"/>
        </pc:sldMkLst>
        <pc:spChg chg="mod">
          <ac:chgData name="Casey Scheffler" userId="17d57655-fec2-4454-b498-28fae3e8769f" providerId="ADAL" clId="{8666903A-94B3-44D8-BB5C-8C0F69B719D5}" dt="2025-02-24T20:32:18.361" v="2729" actId="1076"/>
          <ac:spMkLst>
            <pc:docMk/>
            <pc:sldMk cId="908569921" sldId="275"/>
            <ac:spMk id="2" creationId="{3DC5963C-BA11-4E3C-5F69-7505BBC17F8B}"/>
          </ac:spMkLst>
        </pc:spChg>
        <pc:spChg chg="mod">
          <ac:chgData name="Casey Scheffler" userId="17d57655-fec2-4454-b498-28fae3e8769f" providerId="ADAL" clId="{8666903A-94B3-44D8-BB5C-8C0F69B719D5}" dt="2025-02-24T20:28:40.891" v="2718" actId="1076"/>
          <ac:spMkLst>
            <pc:docMk/>
            <pc:sldMk cId="908569921" sldId="275"/>
            <ac:spMk id="3" creationId="{15CD4E32-36D3-5BA2-E0D1-64E9D678C8B0}"/>
          </ac:spMkLst>
        </pc:spChg>
        <pc:spChg chg="mod">
          <ac:chgData name="Casey Scheffler" userId="17d57655-fec2-4454-b498-28fae3e8769f" providerId="ADAL" clId="{8666903A-94B3-44D8-BB5C-8C0F69B719D5}" dt="2025-02-24T20:32:13.778" v="2728" actId="1076"/>
          <ac:spMkLst>
            <pc:docMk/>
            <pc:sldMk cId="908569921" sldId="275"/>
            <ac:spMk id="9" creationId="{338A15DE-D135-0710-9984-A0A55E960CB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5C188C6-32AC-4CCA-B092-50E20D254B2A}" type="datetimeFigureOut">
              <a:rPr lang="en-US" smtClean="0"/>
              <a:t>3/17/2025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57979AC-46CD-43F7-A600-AA5E821E5368}" type="slidenum">
              <a:rPr lang="en-US" smtClean="0"/>
              <a:t>‹#›</a:t>
            </a:fld>
            <a:endParaRPr lang="en-US"/>
          </a:p>
        </p:txBody>
      </p:sp>
    </p:spTree>
    <p:extLst>
      <p:ext uri="{BB962C8B-B14F-4D97-AF65-F5344CB8AC3E}">
        <p14:creationId xmlns:p14="http://schemas.microsoft.com/office/powerpoint/2010/main" val="2379202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entury Schoolbook" panose="02040604050505020304" pitchFamily="18" charset="0"/>
                <a:ea typeface="Times New Roman" panose="02020603050405020304" pitchFamily="18" charset="0"/>
                <a:cs typeface="Aptos" panose="020B0004020202020204" pitchFamily="34" charset="0"/>
              </a:rPr>
              <a:t>Most criminal cases start with law enforcement conducting some form of an investigation. If as a result of the investigation a defendant is arrested and charged, the case can proceed a few different ways. When a defendant is arrested by law enforcement, the arresting officer can ask the court to arraign the defendant without unnecessary delay or the officer can file the charges with the court asking the court to issue a summons and direct the defendant to appear at a future preliminary hearing date. If the defendant is arraigned prior to the preliminary hearing, the defendant could be ordered to post monetary bail. Regardless if a defendant is arraigned shortly after an arrest, the case is scheduled for a preliminary hearing which is the first court appearance every criminal case has. If the defendant does not waive the preliminary hearing, the MDJ will determine based on testimony if the case should proceed to the Court of Common Pleas. </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657979AC-46CD-43F7-A600-AA5E821E5368}" type="slidenum">
              <a:rPr lang="en-US" smtClean="0"/>
              <a:t>8</a:t>
            </a:fld>
            <a:endParaRPr lang="en-US"/>
          </a:p>
        </p:txBody>
      </p:sp>
    </p:spTree>
    <p:extLst>
      <p:ext uri="{BB962C8B-B14F-4D97-AF65-F5344CB8AC3E}">
        <p14:creationId xmlns:p14="http://schemas.microsoft.com/office/powerpoint/2010/main" val="269147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979AC-46CD-43F7-A600-AA5E821E5368}" type="slidenum">
              <a:rPr lang="en-US" smtClean="0"/>
              <a:t>9</a:t>
            </a:fld>
            <a:endParaRPr lang="en-US"/>
          </a:p>
        </p:txBody>
      </p:sp>
    </p:spTree>
    <p:extLst>
      <p:ext uri="{BB962C8B-B14F-4D97-AF65-F5344CB8AC3E}">
        <p14:creationId xmlns:p14="http://schemas.microsoft.com/office/powerpoint/2010/main" val="2244757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979AC-46CD-43F7-A600-AA5E821E5368}" type="slidenum">
              <a:rPr lang="en-US" smtClean="0"/>
              <a:t>10</a:t>
            </a:fld>
            <a:endParaRPr lang="en-US"/>
          </a:p>
        </p:txBody>
      </p:sp>
    </p:spTree>
    <p:extLst>
      <p:ext uri="{BB962C8B-B14F-4D97-AF65-F5344CB8AC3E}">
        <p14:creationId xmlns:p14="http://schemas.microsoft.com/office/powerpoint/2010/main" val="1335536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7979AC-46CD-43F7-A600-AA5E821E5368}" type="slidenum">
              <a:rPr lang="en-US" smtClean="0"/>
              <a:t>11</a:t>
            </a:fld>
            <a:endParaRPr lang="en-US"/>
          </a:p>
        </p:txBody>
      </p:sp>
    </p:spTree>
    <p:extLst>
      <p:ext uri="{BB962C8B-B14F-4D97-AF65-F5344CB8AC3E}">
        <p14:creationId xmlns:p14="http://schemas.microsoft.com/office/powerpoint/2010/main" val="3468163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3/17/2025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3/17/2025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3/17/2025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3/17/2025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3/17/2025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t="-16000" b="-1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3/17/2025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dirty="0"/>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pasdc.maps.arcgis.com/apps/webappviewer/index.html?id=70c54a213ef94b659b6b77da88ed43b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in a courtroom&#10;&#10;Description automatically generated with medium confidence">
            <a:extLst>
              <a:ext uri="{FF2B5EF4-FFF2-40B4-BE49-F238E27FC236}">
                <a16:creationId xmlns:a16="http://schemas.microsoft.com/office/drawing/2014/main" id="{33C54F66-536A-DBB9-24F3-762DAE6018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86837" cy="6858000"/>
          </a:xfrm>
          <a:prstGeom prst="rect">
            <a:avLst/>
          </a:prstGeom>
        </p:spPr>
      </p:pic>
      <p:sp>
        <p:nvSpPr>
          <p:cNvPr id="11" name="Rectangle 10">
            <a:extLst>
              <a:ext uri="{FF2B5EF4-FFF2-40B4-BE49-F238E27FC236}">
                <a16:creationId xmlns:a16="http://schemas.microsoft.com/office/drawing/2014/main" id="{1ACDEE5E-5C96-0A66-0945-3D3F5D04AD2C}"/>
              </a:ext>
            </a:extLst>
          </p:cNvPr>
          <p:cNvSpPr/>
          <p:nvPr/>
        </p:nvSpPr>
        <p:spPr>
          <a:xfrm>
            <a:off x="2391249" y="2215957"/>
            <a:ext cx="7252049" cy="2051502"/>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2" name="Title 2">
            <a:extLst>
              <a:ext uri="{FF2B5EF4-FFF2-40B4-BE49-F238E27FC236}">
                <a16:creationId xmlns:a16="http://schemas.microsoft.com/office/drawing/2014/main" id="{A0034E89-1952-5288-08A0-70A4A73BE39E}"/>
              </a:ext>
            </a:extLst>
          </p:cNvPr>
          <p:cNvSpPr>
            <a:spLocks noGrp="1"/>
          </p:cNvSpPr>
          <p:nvPr/>
        </p:nvSpPr>
        <p:spPr>
          <a:xfrm>
            <a:off x="4007" y="2247081"/>
            <a:ext cx="12186837" cy="1637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en-US" sz="3600" i="0" kern="1200" cap="none" baseline="0" dirty="0">
                <a:solidFill>
                  <a:schemeClr val="tx1"/>
                </a:solidFill>
                <a:latin typeface="Georgia Pro"/>
                <a:cs typeface="Times New Roman"/>
              </a:rPr>
              <a:t>Understanding Pennsylvania’s</a:t>
            </a:r>
          </a:p>
          <a:p>
            <a:r>
              <a:rPr lang="en-US" sz="3600" i="0" kern="1200" cap="none" baseline="0" dirty="0">
                <a:solidFill>
                  <a:schemeClr val="tx1"/>
                </a:solidFill>
                <a:latin typeface="Georgia Pro"/>
                <a:cs typeface="Times New Roman"/>
              </a:rPr>
              <a:t>Magisterial District Courts</a:t>
            </a:r>
          </a:p>
        </p:txBody>
      </p:sp>
      <p:sp>
        <p:nvSpPr>
          <p:cNvPr id="13" name="Rectangle 12">
            <a:extLst>
              <a:ext uri="{FF2B5EF4-FFF2-40B4-BE49-F238E27FC236}">
                <a16:creationId xmlns:a16="http://schemas.microsoft.com/office/drawing/2014/main" id="{69567BB1-DE65-01F2-06B9-0D0368E2681B}"/>
              </a:ext>
            </a:extLst>
          </p:cNvPr>
          <p:cNvSpPr/>
          <p:nvPr/>
        </p:nvSpPr>
        <p:spPr>
          <a:xfrm>
            <a:off x="2494917" y="2325300"/>
            <a:ext cx="7049063" cy="18331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descr="A picture containing person, indoor, person, suit&#10;&#10;Description automatically generated">
            <a:extLst>
              <a:ext uri="{FF2B5EF4-FFF2-40B4-BE49-F238E27FC236}">
                <a16:creationId xmlns:a16="http://schemas.microsoft.com/office/drawing/2014/main" id="{11FCA282-0A31-E07B-830D-CCD0E0A776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E3666281-B811-CEB4-FA1E-38C680D72C5E}"/>
              </a:ext>
            </a:extLst>
          </p:cNvPr>
          <p:cNvSpPr/>
          <p:nvPr/>
        </p:nvSpPr>
        <p:spPr>
          <a:xfrm>
            <a:off x="0" y="1333499"/>
            <a:ext cx="12194005" cy="40481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2">
            <a:extLst>
              <a:ext uri="{FF2B5EF4-FFF2-40B4-BE49-F238E27FC236}">
                <a16:creationId xmlns:a16="http://schemas.microsoft.com/office/drawing/2014/main" id="{9FADB21A-6C57-F5C9-A306-5C004CB13600}"/>
              </a:ext>
            </a:extLst>
          </p:cNvPr>
          <p:cNvSpPr>
            <a:spLocks noGrp="1"/>
          </p:cNvSpPr>
          <p:nvPr/>
        </p:nvSpPr>
        <p:spPr>
          <a:xfrm>
            <a:off x="849213" y="1717551"/>
            <a:ext cx="10493574" cy="4133171"/>
          </a:xfrm>
          <a:prstGeom prst="rect">
            <a:avLst/>
          </a:prstGeom>
          <a:noFill/>
        </p:spPr>
        <p:txBody>
          <a:bodyPr vert="horz" lIns="91440" tIns="45720" rIns="91440" bIns="45720" rtlCol="0" anchor="t">
            <a:noAutofit/>
          </a:bodyPr>
          <a:lstStyle>
            <a:lvl1pPr marL="0" indent="0" algn="ctr" defTabSz="914400" rtl="0" eaLnBrk="1" latinLnBrk="0" hangingPunct="1">
              <a:lnSpc>
                <a:spcPct val="100000"/>
              </a:lnSpc>
              <a:spcBef>
                <a:spcPts val="1000"/>
              </a:spcBef>
              <a:buSzPct val="80000"/>
              <a:buFont typeface="Arial" panose="020B0604020202020204" pitchFamily="34" charset="0"/>
              <a:buNone/>
              <a:defRPr sz="20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800" dirty="0">
                <a:solidFill>
                  <a:schemeClr val="tx1"/>
                </a:solidFill>
                <a:latin typeface="Georgia Pro"/>
              </a:rPr>
              <a:t>The </a:t>
            </a:r>
            <a:r>
              <a:rPr lang="en-US" sz="2800" b="1" dirty="0">
                <a:solidFill>
                  <a:schemeClr val="tx1"/>
                </a:solidFill>
                <a:latin typeface="Georgia Pro"/>
              </a:rPr>
              <a:t>magisterial district courts </a:t>
            </a:r>
            <a:r>
              <a:rPr lang="en-US" sz="2800" dirty="0">
                <a:solidFill>
                  <a:schemeClr val="tx1"/>
                </a:solidFill>
                <a:latin typeface="Georgia Pro"/>
              </a:rPr>
              <a:t>are where most people have their first experience with the judicial system. Magisterial District Judges (MDJs) handle civil cases with claim amounts up to $12,000, summary matters and have initial jurisdiction over all criminal cases. </a:t>
            </a:r>
            <a:endParaRPr lang="en-US" sz="2800" i="1" dirty="0">
              <a:solidFill>
                <a:schemeClr val="tx1"/>
              </a:solidFill>
              <a:latin typeface="Georgia Pro"/>
            </a:endParaRPr>
          </a:p>
        </p:txBody>
      </p:sp>
    </p:spTree>
    <p:extLst>
      <p:ext uri="{BB962C8B-B14F-4D97-AF65-F5344CB8AC3E}">
        <p14:creationId xmlns:p14="http://schemas.microsoft.com/office/powerpoint/2010/main" val="2113754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picture containing chair, indoor, conference room, seat&#10;&#10;Description automatically generated">
            <a:extLst>
              <a:ext uri="{FF2B5EF4-FFF2-40B4-BE49-F238E27FC236}">
                <a16:creationId xmlns:a16="http://schemas.microsoft.com/office/drawing/2014/main" id="{883E60CC-B889-519E-9FCD-71698182D3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11"/>
            <a:ext cx="12192000" cy="6858000"/>
          </a:xfrm>
          <a:prstGeom prst="rect">
            <a:avLst/>
          </a:prstGeom>
        </p:spPr>
      </p:pic>
      <p:sp>
        <p:nvSpPr>
          <p:cNvPr id="3" name="Rectangle 2">
            <a:extLst>
              <a:ext uri="{FF2B5EF4-FFF2-40B4-BE49-F238E27FC236}">
                <a16:creationId xmlns:a16="http://schemas.microsoft.com/office/drawing/2014/main" id="{0F3AF127-9841-E406-0958-DA98804885C5}"/>
              </a:ext>
            </a:extLst>
          </p:cNvPr>
          <p:cNvSpPr/>
          <p:nvPr/>
        </p:nvSpPr>
        <p:spPr>
          <a:xfrm>
            <a:off x="0" y="1903970"/>
            <a:ext cx="12194005" cy="24643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7E5D5C9-357A-6FFB-E39E-6BBA5095D0E8}"/>
              </a:ext>
            </a:extLst>
          </p:cNvPr>
          <p:cNvSpPr txBox="1"/>
          <p:nvPr/>
        </p:nvSpPr>
        <p:spPr>
          <a:xfrm>
            <a:off x="3807" y="2338908"/>
            <a:ext cx="121867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dirty="0">
                <a:latin typeface="Georgia Pro"/>
              </a:rPr>
              <a:t>In Pennsylvania, there are more than </a:t>
            </a:r>
            <a:r>
              <a:rPr lang="en-US" sz="4000" b="1" dirty="0">
                <a:latin typeface="Georgia Pro"/>
              </a:rPr>
              <a:t>500 MDJs</a:t>
            </a:r>
            <a:r>
              <a:rPr lang="en-US" sz="4000" dirty="0">
                <a:latin typeface="Georgia Pro"/>
              </a:rPr>
              <a:t>. </a:t>
            </a:r>
            <a:endParaRPr lang="en-US" sz="4000" dirty="0">
              <a:latin typeface="Georgia Pro Semibold"/>
            </a:endParaRPr>
          </a:p>
        </p:txBody>
      </p:sp>
      <p:sp>
        <p:nvSpPr>
          <p:cNvPr id="2" name="TextBox 1">
            <a:extLst>
              <a:ext uri="{FF2B5EF4-FFF2-40B4-BE49-F238E27FC236}">
                <a16:creationId xmlns:a16="http://schemas.microsoft.com/office/drawing/2014/main" id="{6CE1B202-3B01-484A-8AAD-25611278AEEB}"/>
              </a:ext>
            </a:extLst>
          </p:cNvPr>
          <p:cNvSpPr txBox="1"/>
          <p:nvPr/>
        </p:nvSpPr>
        <p:spPr>
          <a:xfrm>
            <a:off x="0" y="3108349"/>
            <a:ext cx="121867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dirty="0">
                <a:latin typeface="Georgia Pro"/>
              </a:rPr>
              <a:t>These courts handle over </a:t>
            </a:r>
            <a:r>
              <a:rPr lang="en-US" sz="4000" b="1" dirty="0">
                <a:latin typeface="Georgia Pro"/>
              </a:rPr>
              <a:t>2 million cases </a:t>
            </a:r>
            <a:r>
              <a:rPr lang="en-US" sz="4000" dirty="0">
                <a:latin typeface="Georgia Pro"/>
              </a:rPr>
              <a:t>per year. </a:t>
            </a:r>
            <a:endParaRPr lang="en-US" sz="4000" dirty="0">
              <a:latin typeface="Georgia Pro Semibold"/>
            </a:endParaRPr>
          </a:p>
        </p:txBody>
      </p:sp>
    </p:spTree>
    <p:extLst>
      <p:ext uri="{BB962C8B-B14F-4D97-AF65-F5344CB8AC3E}">
        <p14:creationId xmlns:p14="http://schemas.microsoft.com/office/powerpoint/2010/main" val="1218696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person, indoor, person, suit&#10;&#10;Description automatically generated">
            <a:extLst>
              <a:ext uri="{FF2B5EF4-FFF2-40B4-BE49-F238E27FC236}">
                <a16:creationId xmlns:a16="http://schemas.microsoft.com/office/drawing/2014/main" id="{FF527EEA-1C96-CBAE-72F1-8BA4ACD348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3" name="Rectangle 2">
            <a:extLst>
              <a:ext uri="{FF2B5EF4-FFF2-40B4-BE49-F238E27FC236}">
                <a16:creationId xmlns:a16="http://schemas.microsoft.com/office/drawing/2014/main" id="{9100723C-97E1-E42A-1480-3823B5D443F1}"/>
              </a:ext>
            </a:extLst>
          </p:cNvPr>
          <p:cNvSpPr/>
          <p:nvPr/>
        </p:nvSpPr>
        <p:spPr>
          <a:xfrm>
            <a:off x="838200" y="628649"/>
            <a:ext cx="10982325" cy="56959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13">
            <a:extLst>
              <a:ext uri="{FF2B5EF4-FFF2-40B4-BE49-F238E27FC236}">
                <a16:creationId xmlns:a16="http://schemas.microsoft.com/office/drawing/2014/main" id="{E13C576A-EE06-85A3-D33A-CDB10FBB41B4}"/>
              </a:ext>
            </a:extLst>
          </p:cNvPr>
          <p:cNvSpPr txBox="1"/>
          <p:nvPr/>
        </p:nvSpPr>
        <p:spPr>
          <a:xfrm>
            <a:off x="8679402" y="5213688"/>
            <a:ext cx="3041437" cy="101566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t>Magisterial District Courts and Municipal Courts</a:t>
            </a:r>
          </a:p>
        </p:txBody>
      </p:sp>
      <p:sp>
        <p:nvSpPr>
          <p:cNvPr id="6" name="TextBox 14">
            <a:extLst>
              <a:ext uri="{FF2B5EF4-FFF2-40B4-BE49-F238E27FC236}">
                <a16:creationId xmlns:a16="http://schemas.microsoft.com/office/drawing/2014/main" id="{33452355-1300-22FB-3BFB-D9104307F2E8}"/>
              </a:ext>
            </a:extLst>
          </p:cNvPr>
          <p:cNvSpPr txBox="1"/>
          <p:nvPr/>
        </p:nvSpPr>
        <p:spPr>
          <a:xfrm>
            <a:off x="8066653" y="4035591"/>
            <a:ext cx="313536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t>Courts of Common Pleas</a:t>
            </a:r>
          </a:p>
        </p:txBody>
      </p:sp>
      <p:sp>
        <p:nvSpPr>
          <p:cNvPr id="7" name="TextBox 15">
            <a:extLst>
              <a:ext uri="{FF2B5EF4-FFF2-40B4-BE49-F238E27FC236}">
                <a16:creationId xmlns:a16="http://schemas.microsoft.com/office/drawing/2014/main" id="{A82CE969-EA8C-2A2D-51B6-B2F007E1C13D}"/>
              </a:ext>
            </a:extLst>
          </p:cNvPr>
          <p:cNvSpPr txBox="1"/>
          <p:nvPr/>
        </p:nvSpPr>
        <p:spPr>
          <a:xfrm>
            <a:off x="691715" y="2486470"/>
            <a:ext cx="2931560"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latin typeface="Aptos" panose="020B0004020202020204" pitchFamily="34" charset="0"/>
              </a:rPr>
              <a:t>Superior Court</a:t>
            </a:r>
          </a:p>
        </p:txBody>
      </p:sp>
      <p:cxnSp>
        <p:nvCxnSpPr>
          <p:cNvPr id="8" name="Straight Arrow Connector 7">
            <a:extLst>
              <a:ext uri="{FF2B5EF4-FFF2-40B4-BE49-F238E27FC236}">
                <a16:creationId xmlns:a16="http://schemas.microsoft.com/office/drawing/2014/main" id="{B27FB298-DD9A-0DB6-4E6C-2D8C465FEB94}"/>
              </a:ext>
            </a:extLst>
          </p:cNvPr>
          <p:cNvCxnSpPr>
            <a:cxnSpLocks/>
          </p:cNvCxnSpPr>
          <p:nvPr/>
        </p:nvCxnSpPr>
        <p:spPr>
          <a:xfrm flipH="1" flipV="1">
            <a:off x="3242797" y="2686525"/>
            <a:ext cx="1347355" cy="146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22">
            <a:extLst>
              <a:ext uri="{FF2B5EF4-FFF2-40B4-BE49-F238E27FC236}">
                <a16:creationId xmlns:a16="http://schemas.microsoft.com/office/drawing/2014/main" id="{8594A00F-10A0-4B3B-0F2A-77205DD6002A}"/>
              </a:ext>
            </a:extLst>
          </p:cNvPr>
          <p:cNvSpPr txBox="1"/>
          <p:nvPr/>
        </p:nvSpPr>
        <p:spPr>
          <a:xfrm>
            <a:off x="6347947" y="2562195"/>
            <a:ext cx="4563086"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t>Commonwealth Court</a:t>
            </a:r>
          </a:p>
        </p:txBody>
      </p:sp>
      <p:sp>
        <p:nvSpPr>
          <p:cNvPr id="10" name="TextBox 23">
            <a:extLst>
              <a:ext uri="{FF2B5EF4-FFF2-40B4-BE49-F238E27FC236}">
                <a16:creationId xmlns:a16="http://schemas.microsoft.com/office/drawing/2014/main" id="{F5B69722-349B-4074-0DF9-E619585B6714}"/>
              </a:ext>
            </a:extLst>
          </p:cNvPr>
          <p:cNvSpPr txBox="1"/>
          <p:nvPr/>
        </p:nvSpPr>
        <p:spPr>
          <a:xfrm>
            <a:off x="6351649" y="1161942"/>
            <a:ext cx="1976423"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t>Supreme Court</a:t>
            </a:r>
          </a:p>
        </p:txBody>
      </p:sp>
      <p:cxnSp>
        <p:nvCxnSpPr>
          <p:cNvPr id="11" name="Straight Arrow Connector 10">
            <a:extLst>
              <a:ext uri="{FF2B5EF4-FFF2-40B4-BE49-F238E27FC236}">
                <a16:creationId xmlns:a16="http://schemas.microsoft.com/office/drawing/2014/main" id="{87FF995E-2FAF-9C65-D88E-EB970DF3F5DA}"/>
              </a:ext>
            </a:extLst>
          </p:cNvPr>
          <p:cNvCxnSpPr/>
          <p:nvPr/>
        </p:nvCxnSpPr>
        <p:spPr>
          <a:xfrm>
            <a:off x="5194062" y="1352550"/>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25F3D7A-7C5D-5935-A105-DB7AAA3D279B}"/>
              </a:ext>
            </a:extLst>
          </p:cNvPr>
          <p:cNvCxnSpPr>
            <a:cxnSpLocks/>
          </p:cNvCxnSpPr>
          <p:nvPr/>
        </p:nvCxnSpPr>
        <p:spPr>
          <a:xfrm>
            <a:off x="5999605" y="2756807"/>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07E25C3-C78F-1E24-BD6A-734CD45358E6}"/>
              </a:ext>
            </a:extLst>
          </p:cNvPr>
          <p:cNvCxnSpPr>
            <a:cxnSpLocks/>
          </p:cNvCxnSpPr>
          <p:nvPr/>
        </p:nvCxnSpPr>
        <p:spPr>
          <a:xfrm>
            <a:off x="6914004" y="4226378"/>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053B7CC-1C91-667E-0854-62F376E2C8CD}"/>
              </a:ext>
            </a:extLst>
          </p:cNvPr>
          <p:cNvCxnSpPr>
            <a:cxnSpLocks/>
          </p:cNvCxnSpPr>
          <p:nvPr/>
        </p:nvCxnSpPr>
        <p:spPr>
          <a:xfrm>
            <a:off x="7751129" y="5519146"/>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17D4C810-7043-4ED8-ED42-4D9726EB0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6921" y="1234768"/>
            <a:ext cx="5294282" cy="4388464"/>
          </a:xfrm>
          <a:prstGeom prst="rect">
            <a:avLst/>
          </a:prstGeom>
        </p:spPr>
      </p:pic>
    </p:spTree>
    <p:extLst>
      <p:ext uri="{BB962C8B-B14F-4D97-AF65-F5344CB8AC3E}">
        <p14:creationId xmlns:p14="http://schemas.microsoft.com/office/powerpoint/2010/main" val="2670444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Picture 15" descr="A picture containing indoor, wall, person&#10;&#10;Description automatically generated">
            <a:extLst>
              <a:ext uri="{FF2B5EF4-FFF2-40B4-BE49-F238E27FC236}">
                <a16:creationId xmlns:a16="http://schemas.microsoft.com/office/drawing/2014/main" id="{999758E7-A100-2993-4F00-23D0659913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sp>
        <p:nvSpPr>
          <p:cNvPr id="3" name="Rectangle 2">
            <a:extLst>
              <a:ext uri="{FF2B5EF4-FFF2-40B4-BE49-F238E27FC236}">
                <a16:creationId xmlns:a16="http://schemas.microsoft.com/office/drawing/2014/main" id="{E23F63F2-1998-FF3A-83E2-14B5EAECF61F}"/>
              </a:ext>
            </a:extLst>
          </p:cNvPr>
          <p:cNvSpPr/>
          <p:nvPr/>
        </p:nvSpPr>
        <p:spPr>
          <a:xfrm>
            <a:off x="4835898" y="856992"/>
            <a:ext cx="7356102" cy="51440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9635F5E3-2B1C-7C0A-8581-67A9052D13AA}"/>
              </a:ext>
            </a:extLst>
          </p:cNvPr>
          <p:cNvSpPr>
            <a:spLocks noGrp="1"/>
          </p:cNvSpPr>
          <p:nvPr/>
        </p:nvSpPr>
        <p:spPr>
          <a:xfrm>
            <a:off x="5143500" y="1052511"/>
            <a:ext cx="6940607" cy="943233"/>
          </a:xfrm>
          <a:prstGeom prst="rect">
            <a:avLst/>
          </a:prstGeom>
          <a:noFill/>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About the Courts</a:t>
            </a:r>
          </a:p>
        </p:txBody>
      </p:sp>
      <p:sp>
        <p:nvSpPr>
          <p:cNvPr id="6" name="Content Placeholder 2">
            <a:extLst>
              <a:ext uri="{FF2B5EF4-FFF2-40B4-BE49-F238E27FC236}">
                <a16:creationId xmlns:a16="http://schemas.microsoft.com/office/drawing/2014/main" id="{A6A33159-D030-2F82-A142-F75940728319}"/>
              </a:ext>
            </a:extLst>
          </p:cNvPr>
          <p:cNvSpPr>
            <a:spLocks noGrp="1"/>
          </p:cNvSpPr>
          <p:nvPr/>
        </p:nvSpPr>
        <p:spPr>
          <a:xfrm>
            <a:off x="5168550" y="2424240"/>
            <a:ext cx="6690797" cy="2952751"/>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1800" dirty="0">
                <a:solidFill>
                  <a:srgbClr val="000000"/>
                </a:solidFill>
                <a:effectLst/>
                <a:ea typeface="Aptos" panose="020B0004020202020204" pitchFamily="34" charset="0"/>
                <a:cs typeface="Aptos" panose="020B0004020202020204" pitchFamily="34" charset="0"/>
              </a:rPr>
              <a:t>Minor courts, or special courts, are the first level of Pennsylvania's judiciary. These courts are presided over by MDJs and municipal court judges. MDJs do not have to be lawyers, but they are required to pass a qualifying exam. Each court has its own elected judge.</a:t>
            </a:r>
          </a:p>
          <a:p>
            <a:pPr marL="0" indent="0">
              <a:spcBef>
                <a:spcPts val="0"/>
              </a:spcBef>
              <a:spcAft>
                <a:spcPts val="0"/>
              </a:spcAft>
              <a:buNone/>
            </a:pPr>
            <a:endParaRPr lang="en-US" dirty="0">
              <a:solidFill>
                <a:srgbClr val="000000"/>
              </a:solidFill>
              <a:ea typeface="Aptos" panose="020B0004020202020204" pitchFamily="34" charset="0"/>
              <a:cs typeface="Aptos" panose="020B0004020202020204" pitchFamily="34" charset="0"/>
            </a:endParaRPr>
          </a:p>
          <a:p>
            <a:pPr>
              <a:spcBef>
                <a:spcPts val="0"/>
              </a:spcBef>
              <a:spcAft>
                <a:spcPts val="0"/>
              </a:spcAft>
            </a:pPr>
            <a:r>
              <a:rPr lang="en-US" sz="1800" dirty="0">
                <a:solidFill>
                  <a:schemeClr val="tx1"/>
                </a:solidFill>
                <a:effectLst/>
                <a:ea typeface="Aptos" panose="020B0004020202020204" pitchFamily="34" charset="0"/>
                <a:cs typeface="Aptos" panose="020B0004020202020204" pitchFamily="34" charset="0"/>
              </a:rPr>
              <a:t>A </a:t>
            </a:r>
            <a:r>
              <a:rPr lang="en-US" sz="1800" b="1" dirty="0">
                <a:solidFill>
                  <a:schemeClr val="tx1"/>
                </a:solidFill>
                <a:effectLst/>
                <a:ea typeface="Aptos" panose="020B0004020202020204" pitchFamily="34" charset="0"/>
                <a:cs typeface="Aptos" panose="020B0004020202020204" pitchFamily="34" charset="0"/>
              </a:rPr>
              <a:t>president judge </a:t>
            </a:r>
            <a:r>
              <a:rPr lang="en-US" sz="1800" dirty="0">
                <a:solidFill>
                  <a:schemeClr val="tx1"/>
                </a:solidFill>
                <a:effectLst/>
                <a:ea typeface="Aptos" panose="020B0004020202020204" pitchFamily="34" charset="0"/>
                <a:cs typeface="Aptos" panose="020B0004020202020204" pitchFamily="34" charset="0"/>
              </a:rPr>
              <a:t>in Pennsylvania’s judicial districts is the administrative head of the court of common pleas, with leadership responsibility for their judicial district’s court of common pleas and magisterial district courts. </a:t>
            </a:r>
          </a:p>
        </p:txBody>
      </p:sp>
    </p:spTree>
    <p:extLst>
      <p:ext uri="{BB962C8B-B14F-4D97-AF65-F5344CB8AC3E}">
        <p14:creationId xmlns:p14="http://schemas.microsoft.com/office/powerpoint/2010/main" val="2176616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descr="A picture containing person, indoor, person, suit&#10;&#10;Description automatically generated">
            <a:extLst>
              <a:ext uri="{FF2B5EF4-FFF2-40B4-BE49-F238E27FC236}">
                <a16:creationId xmlns:a16="http://schemas.microsoft.com/office/drawing/2014/main" id="{9CB19EE9-D0CE-3BEF-3A93-5D51F249E1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2746" cy="6858000"/>
          </a:xfrm>
          <a:prstGeom prst="rect">
            <a:avLst/>
          </a:prstGeom>
        </p:spPr>
      </p:pic>
      <p:sp>
        <p:nvSpPr>
          <p:cNvPr id="3" name="Rectangle 2">
            <a:extLst>
              <a:ext uri="{FF2B5EF4-FFF2-40B4-BE49-F238E27FC236}">
                <a16:creationId xmlns:a16="http://schemas.microsoft.com/office/drawing/2014/main" id="{E23F63F2-1998-FF3A-83E2-14B5EAECF61F}"/>
              </a:ext>
            </a:extLst>
          </p:cNvPr>
          <p:cNvSpPr/>
          <p:nvPr/>
        </p:nvSpPr>
        <p:spPr>
          <a:xfrm>
            <a:off x="4770474" y="657758"/>
            <a:ext cx="7421526" cy="5346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9635F5E3-2B1C-7C0A-8581-67A9052D13AA}"/>
              </a:ext>
            </a:extLst>
          </p:cNvPr>
          <p:cNvSpPr>
            <a:spLocks noGrp="1"/>
          </p:cNvSpPr>
          <p:nvPr/>
        </p:nvSpPr>
        <p:spPr>
          <a:xfrm>
            <a:off x="5143499" y="596791"/>
            <a:ext cx="6940607" cy="745918"/>
          </a:xfrm>
          <a:prstGeom prst="rect">
            <a:avLst/>
          </a:prstGeom>
          <a:noFill/>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Types of cases</a:t>
            </a:r>
          </a:p>
        </p:txBody>
      </p:sp>
      <p:sp>
        <p:nvSpPr>
          <p:cNvPr id="6" name="Content Placeholder 2">
            <a:extLst>
              <a:ext uri="{FF2B5EF4-FFF2-40B4-BE49-F238E27FC236}">
                <a16:creationId xmlns:a16="http://schemas.microsoft.com/office/drawing/2014/main" id="{A6A33159-D030-2F82-A142-F75940728319}"/>
              </a:ext>
            </a:extLst>
          </p:cNvPr>
          <p:cNvSpPr>
            <a:spLocks noGrp="1"/>
          </p:cNvSpPr>
          <p:nvPr/>
        </p:nvSpPr>
        <p:spPr>
          <a:xfrm>
            <a:off x="4671835" y="1570874"/>
            <a:ext cx="6941703" cy="4629368"/>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4800" dirty="0"/>
          </a:p>
          <a:p>
            <a:pPr marL="0" indent="0">
              <a:buNone/>
            </a:pPr>
            <a:endParaRPr lang="en-US" b="1" dirty="0"/>
          </a:p>
          <a:p>
            <a:pPr marL="0" indent="0">
              <a:buNone/>
            </a:pPr>
            <a:endParaRPr lang="en-US" dirty="0">
              <a:solidFill>
                <a:schemeClr val="tx1"/>
              </a:solidFill>
            </a:endParaRPr>
          </a:p>
        </p:txBody>
      </p:sp>
      <p:sp>
        <p:nvSpPr>
          <p:cNvPr id="8" name="TextBox 7">
            <a:extLst>
              <a:ext uri="{FF2B5EF4-FFF2-40B4-BE49-F238E27FC236}">
                <a16:creationId xmlns:a16="http://schemas.microsoft.com/office/drawing/2014/main" id="{F77DF9F3-7E82-4744-3F09-2DF2F99F8214}"/>
              </a:ext>
            </a:extLst>
          </p:cNvPr>
          <p:cNvSpPr txBox="1"/>
          <p:nvPr/>
        </p:nvSpPr>
        <p:spPr>
          <a:xfrm>
            <a:off x="5143500" y="1570873"/>
            <a:ext cx="6940607" cy="4401205"/>
          </a:xfrm>
          <a:prstGeom prst="rect">
            <a:avLst/>
          </a:prstGeom>
          <a:noFill/>
        </p:spPr>
        <p:txBody>
          <a:bodyPr wrap="square" rtlCol="0">
            <a:spAutoFit/>
          </a:bodyPr>
          <a:lstStyle/>
          <a:p>
            <a:r>
              <a:rPr lang="en-US" b="1" dirty="0"/>
              <a:t>Traffic – </a:t>
            </a:r>
            <a:r>
              <a:rPr lang="en-US" dirty="0"/>
              <a:t>Traffic-related cases make nearly 70 percent of MDJ cases. </a:t>
            </a:r>
          </a:p>
          <a:p>
            <a:endParaRPr lang="en-US" b="1" dirty="0"/>
          </a:p>
          <a:p>
            <a:r>
              <a:rPr lang="en-US" b="1" dirty="0"/>
              <a:t>Criminal</a:t>
            </a:r>
            <a:r>
              <a:rPr lang="en-US" dirty="0"/>
              <a:t> – Under their jurisdiction, MDJs can:</a:t>
            </a:r>
          </a:p>
          <a:p>
            <a:endParaRPr lang="en-US" dirty="0"/>
          </a:p>
          <a:p>
            <a:pPr marL="742950" lvl="1" indent="-285750">
              <a:buFont typeface="Arial" panose="020B0604020202020204" pitchFamily="34" charset="0"/>
              <a:buChar char="•"/>
            </a:pPr>
            <a:r>
              <a:rPr lang="en-US" sz="1600" dirty="0"/>
              <a:t>Issue search and arrest warrants</a:t>
            </a:r>
          </a:p>
          <a:p>
            <a:pPr marL="742950" lvl="1" indent="-285750">
              <a:buFont typeface="Arial" panose="020B0604020202020204" pitchFamily="34" charset="0"/>
              <a:buChar char="•"/>
            </a:pPr>
            <a:r>
              <a:rPr lang="en-US" sz="1600" dirty="0"/>
              <a:t>Accept guilty pleas for certain offenses</a:t>
            </a:r>
          </a:p>
          <a:p>
            <a:pPr marL="742950" lvl="1" indent="-285750">
              <a:buFont typeface="Arial" panose="020B0604020202020204" pitchFamily="34" charset="0"/>
              <a:buChar char="•"/>
            </a:pPr>
            <a:r>
              <a:rPr lang="en-US" sz="1600" dirty="0"/>
              <a:t>Conduct preliminary hearings </a:t>
            </a:r>
          </a:p>
          <a:p>
            <a:pPr marL="742950" lvl="1" indent="-285750">
              <a:buFont typeface="Arial" panose="020B0604020202020204" pitchFamily="34" charset="0"/>
              <a:buChar char="•"/>
            </a:pPr>
            <a:r>
              <a:rPr lang="en-US" sz="1600" dirty="0"/>
              <a:t>Impose sentences for certain misdemeanors and summary offenses </a:t>
            </a:r>
          </a:p>
          <a:p>
            <a:endParaRPr lang="en-US" dirty="0"/>
          </a:p>
          <a:p>
            <a:r>
              <a:rPr lang="en-US" b="1" dirty="0"/>
              <a:t>Civil</a:t>
            </a:r>
            <a:r>
              <a:rPr lang="en-US" dirty="0"/>
              <a:t> – Examples include landlord/tenant disputes, damage to property, breach of contract, etc. </a:t>
            </a:r>
          </a:p>
          <a:p>
            <a:endParaRPr lang="en-US" dirty="0"/>
          </a:p>
          <a:p>
            <a:r>
              <a:rPr lang="en-US" b="1" dirty="0"/>
              <a:t>Non-traffic – </a:t>
            </a:r>
            <a:r>
              <a:rPr lang="en-US" dirty="0"/>
              <a:t>Examples include minor criminal offenses such as disorderly conduct or underage drinking. </a:t>
            </a:r>
            <a:endParaRPr lang="en-US" b="1" dirty="0"/>
          </a:p>
          <a:p>
            <a:endParaRPr lang="en-US" dirty="0"/>
          </a:p>
          <a:p>
            <a:endParaRPr lang="en-US" dirty="0"/>
          </a:p>
        </p:txBody>
      </p:sp>
    </p:spTree>
    <p:extLst>
      <p:ext uri="{BB962C8B-B14F-4D97-AF65-F5344CB8AC3E}">
        <p14:creationId xmlns:p14="http://schemas.microsoft.com/office/powerpoint/2010/main" val="1616472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Picture 15" descr="A picture containing indoor, wall, person&#10;&#10;Description automatically generated">
            <a:extLst>
              <a:ext uri="{FF2B5EF4-FFF2-40B4-BE49-F238E27FC236}">
                <a16:creationId xmlns:a16="http://schemas.microsoft.com/office/drawing/2014/main" id="{999758E7-A100-2993-4F00-23D0659913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sp>
        <p:nvSpPr>
          <p:cNvPr id="3" name="Rectangle 2">
            <a:extLst>
              <a:ext uri="{FF2B5EF4-FFF2-40B4-BE49-F238E27FC236}">
                <a16:creationId xmlns:a16="http://schemas.microsoft.com/office/drawing/2014/main" id="{E23F63F2-1998-FF3A-83E2-14B5EAECF61F}"/>
              </a:ext>
            </a:extLst>
          </p:cNvPr>
          <p:cNvSpPr/>
          <p:nvPr/>
        </p:nvSpPr>
        <p:spPr>
          <a:xfrm>
            <a:off x="4835898" y="856993"/>
            <a:ext cx="7356102" cy="37068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9635F5E3-2B1C-7C0A-8581-67A9052D13AA}"/>
              </a:ext>
            </a:extLst>
          </p:cNvPr>
          <p:cNvSpPr>
            <a:spLocks noGrp="1"/>
          </p:cNvSpPr>
          <p:nvPr/>
        </p:nvSpPr>
        <p:spPr>
          <a:xfrm>
            <a:off x="5143500" y="1052511"/>
            <a:ext cx="6940607" cy="943233"/>
          </a:xfrm>
          <a:prstGeom prst="rect">
            <a:avLst/>
          </a:prstGeom>
          <a:noFill/>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Other MDJ Duties</a:t>
            </a:r>
          </a:p>
        </p:txBody>
      </p:sp>
      <p:sp>
        <p:nvSpPr>
          <p:cNvPr id="6" name="Content Placeholder 2">
            <a:extLst>
              <a:ext uri="{FF2B5EF4-FFF2-40B4-BE49-F238E27FC236}">
                <a16:creationId xmlns:a16="http://schemas.microsoft.com/office/drawing/2014/main" id="{A6A33159-D030-2F82-A142-F75940728319}"/>
              </a:ext>
            </a:extLst>
          </p:cNvPr>
          <p:cNvSpPr>
            <a:spLocks noGrp="1"/>
          </p:cNvSpPr>
          <p:nvPr/>
        </p:nvSpPr>
        <p:spPr>
          <a:xfrm>
            <a:off x="5168550" y="2424240"/>
            <a:ext cx="6690797" cy="2952751"/>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May perform marriage ceremonies</a:t>
            </a:r>
          </a:p>
          <a:p>
            <a:r>
              <a:rPr lang="en-US" sz="1700" dirty="0">
                <a:solidFill>
                  <a:schemeClr val="tx1"/>
                </a:solidFill>
              </a:rPr>
              <a:t>Fix and set bail</a:t>
            </a:r>
          </a:p>
          <a:p>
            <a:r>
              <a:rPr lang="en-US" sz="1700" dirty="0">
                <a:solidFill>
                  <a:schemeClr val="tx1"/>
                </a:solidFill>
              </a:rPr>
              <a:t>Issue emergency Protection-from-Abuse Orders (PFAs) </a:t>
            </a:r>
          </a:p>
        </p:txBody>
      </p:sp>
    </p:spTree>
    <p:extLst>
      <p:ext uri="{BB962C8B-B14F-4D97-AF65-F5344CB8AC3E}">
        <p14:creationId xmlns:p14="http://schemas.microsoft.com/office/powerpoint/2010/main" val="31457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person, indoor, person, suit&#10;&#10;Description automatically generated">
            <a:extLst>
              <a:ext uri="{FF2B5EF4-FFF2-40B4-BE49-F238E27FC236}">
                <a16:creationId xmlns:a16="http://schemas.microsoft.com/office/drawing/2014/main" id="{2873B211-7786-8CB5-B831-CF2B3AADE7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24729" y="0"/>
            <a:ext cx="10287000" cy="6858000"/>
          </a:xfrm>
          <a:prstGeom prst="rect">
            <a:avLst/>
          </a:prstGeom>
        </p:spPr>
      </p:pic>
      <p:sp>
        <p:nvSpPr>
          <p:cNvPr id="3" name="Rectangle 2">
            <a:extLst>
              <a:ext uri="{FF2B5EF4-FFF2-40B4-BE49-F238E27FC236}">
                <a16:creationId xmlns:a16="http://schemas.microsoft.com/office/drawing/2014/main" id="{DED756ED-9EC2-90F7-8F70-ABEEF43B3665}"/>
              </a:ext>
            </a:extLst>
          </p:cNvPr>
          <p:cNvSpPr/>
          <p:nvPr/>
        </p:nvSpPr>
        <p:spPr>
          <a:xfrm>
            <a:off x="1799" y="-1"/>
            <a:ext cx="6711668" cy="68600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t>=</a:t>
            </a:r>
          </a:p>
        </p:txBody>
      </p:sp>
      <p:sp>
        <p:nvSpPr>
          <p:cNvPr id="8" name="Title 1">
            <a:extLst>
              <a:ext uri="{FF2B5EF4-FFF2-40B4-BE49-F238E27FC236}">
                <a16:creationId xmlns:a16="http://schemas.microsoft.com/office/drawing/2014/main" id="{314C27C8-165C-5513-DB4B-9D840097C545}"/>
              </a:ext>
            </a:extLst>
          </p:cNvPr>
          <p:cNvSpPr>
            <a:spLocks noGrp="1"/>
          </p:cNvSpPr>
          <p:nvPr/>
        </p:nvSpPr>
        <p:spPr>
          <a:xfrm>
            <a:off x="458893" y="276686"/>
            <a:ext cx="6152242" cy="1081165"/>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How Do the Courts Operate?</a:t>
            </a:r>
          </a:p>
        </p:txBody>
      </p:sp>
      <p:sp>
        <p:nvSpPr>
          <p:cNvPr id="10" name="Content Placeholder 3">
            <a:extLst>
              <a:ext uri="{FF2B5EF4-FFF2-40B4-BE49-F238E27FC236}">
                <a16:creationId xmlns:a16="http://schemas.microsoft.com/office/drawing/2014/main" id="{83302BFD-960F-CBB3-E984-CDC12813A10C}"/>
              </a:ext>
            </a:extLst>
          </p:cNvPr>
          <p:cNvSpPr>
            <a:spLocks noGrp="1"/>
          </p:cNvSpPr>
          <p:nvPr/>
        </p:nvSpPr>
        <p:spPr>
          <a:xfrm>
            <a:off x="253482" y="2090255"/>
            <a:ext cx="5179971" cy="1583824"/>
          </a:xfrm>
          <a:prstGeom prst="rect">
            <a:avLst/>
          </a:prstGeom>
        </p:spPr>
        <p:txBody>
          <a:bodyPr vert="horz" lIns="91440" tIns="45720" rIns="91440" bIns="45720" rtlCol="0" anchor="t">
            <a:normAutofit/>
          </a:bodyPr>
          <a:lstStyle>
            <a:lvl1pPr marL="457200" indent="-457200" algn="l" defTabSz="914400" rtl="0" eaLnBrk="1" latinLnBrk="0" hangingPunct="1">
              <a:lnSpc>
                <a:spcPct val="100000"/>
              </a:lnSpc>
              <a:spcBef>
                <a:spcPts val="1000"/>
              </a:spcBef>
              <a:spcAft>
                <a:spcPts val="500"/>
              </a:spcAft>
              <a:buSzPct val="80000"/>
              <a:buFont typeface="+mj-lt"/>
              <a:buAutoNum type="arabicPeriod"/>
              <a:defRPr sz="1800" kern="1200">
                <a:solidFill>
                  <a:schemeClr val="tx2"/>
                </a:solidFill>
                <a:latin typeface="+mn-lt"/>
                <a:ea typeface="+mn-ea"/>
                <a:cs typeface="+mn-cs"/>
              </a:defRPr>
            </a:lvl1pPr>
            <a:lvl2pPr marL="914400" indent="-457200" algn="l" defTabSz="914400" rtl="0" eaLnBrk="1" latinLnBrk="0" hangingPunct="1">
              <a:lnSpc>
                <a:spcPct val="100000"/>
              </a:lnSpc>
              <a:spcBef>
                <a:spcPts val="1000"/>
              </a:spcBef>
              <a:spcAft>
                <a:spcPts val="500"/>
              </a:spcAft>
              <a:buSzPct val="80000"/>
              <a:buFont typeface="+mj-lt"/>
              <a:buAutoNum type="alphaLcPeriod"/>
              <a:defRPr sz="1800" kern="1200">
                <a:solidFill>
                  <a:schemeClr val="tx2"/>
                </a:solidFill>
                <a:latin typeface="+mn-lt"/>
                <a:ea typeface="+mn-ea"/>
                <a:cs typeface="+mn-cs"/>
              </a:defRPr>
            </a:lvl2pPr>
            <a:lvl3pPr marL="1371600" indent="-457200" algn="l" defTabSz="914400" rtl="0" eaLnBrk="1" latinLnBrk="0" hangingPunct="1">
              <a:lnSpc>
                <a:spcPct val="100000"/>
              </a:lnSpc>
              <a:spcBef>
                <a:spcPts val="1000"/>
              </a:spcBef>
              <a:spcAft>
                <a:spcPts val="500"/>
              </a:spcAft>
              <a:buSzPct val="80000"/>
              <a:buFont typeface="+mj-lt"/>
              <a:buAutoNum type="arabicParenR"/>
              <a:defRPr sz="1800" kern="1200">
                <a:solidFill>
                  <a:schemeClr val="tx2"/>
                </a:solidFill>
                <a:latin typeface="+mn-lt"/>
                <a:ea typeface="+mn-ea"/>
                <a:cs typeface="+mn-cs"/>
              </a:defRPr>
            </a:lvl3pPr>
            <a:lvl4pPr marL="1828800" indent="-457200" algn="l" defTabSz="914400" rtl="0" eaLnBrk="1" latinLnBrk="0" hangingPunct="1">
              <a:lnSpc>
                <a:spcPct val="100000"/>
              </a:lnSpc>
              <a:spcBef>
                <a:spcPts val="1000"/>
              </a:spcBef>
              <a:spcAft>
                <a:spcPts val="500"/>
              </a:spcAft>
              <a:buSzPct val="80000"/>
              <a:buFont typeface="+mj-lt"/>
              <a:buAutoNum type="alphaLcParenR"/>
              <a:defRPr sz="1800" kern="1200">
                <a:solidFill>
                  <a:schemeClr val="tx2"/>
                </a:solidFill>
                <a:latin typeface="+mn-lt"/>
                <a:ea typeface="+mn-ea"/>
                <a:cs typeface="+mn-cs"/>
              </a:defRPr>
            </a:lvl4pPr>
            <a:lvl5pPr marL="2228850" indent="-457200" algn="l" defTabSz="914400" rtl="0" eaLnBrk="1" latinLnBrk="0" hangingPunct="1">
              <a:lnSpc>
                <a:spcPct val="100000"/>
              </a:lnSpc>
              <a:spcBef>
                <a:spcPts val="1000"/>
              </a:spcBef>
              <a:spcAft>
                <a:spcPts val="500"/>
              </a:spcAft>
              <a:buSzPct val="80000"/>
              <a:buFont typeface="+mj-lt"/>
              <a:buAutoNum type="romanLcPeriod"/>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endParaRPr lang="en-US" sz="1600" dirty="0">
              <a:solidFill>
                <a:schemeClr val="tx1"/>
              </a:solidFill>
            </a:endParaRPr>
          </a:p>
          <a:p>
            <a:pPr marL="0" indent="0">
              <a:buNone/>
            </a:pPr>
            <a:endParaRPr lang="en-US" dirty="0"/>
          </a:p>
          <a:p>
            <a:pPr indent="-228600">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5BC97BC2-E3FB-3DFF-FD8D-9939B727C1A4}"/>
              </a:ext>
            </a:extLst>
          </p:cNvPr>
          <p:cNvSpPr txBox="1"/>
          <p:nvPr/>
        </p:nvSpPr>
        <p:spPr>
          <a:xfrm>
            <a:off x="178806" y="1241473"/>
            <a:ext cx="6357653" cy="5201424"/>
          </a:xfrm>
          <a:prstGeom prst="rect">
            <a:avLst/>
          </a:prstGeom>
          <a:noFill/>
        </p:spPr>
        <p:txBody>
          <a:bodyPr wrap="square" rtlCol="0">
            <a:spAutoFit/>
          </a:bodyPr>
          <a:lstStyle/>
          <a:p>
            <a:r>
              <a:rPr lang="en-US" sz="1600" b="1" u="sng" dirty="0"/>
              <a:t>Criminal Case Process </a:t>
            </a:r>
          </a:p>
          <a:p>
            <a:r>
              <a:rPr lang="en-US" sz="1400" b="1" dirty="0"/>
              <a:t>	</a:t>
            </a:r>
          </a:p>
          <a:p>
            <a:pPr algn="ctr"/>
            <a:r>
              <a:rPr lang="en-US" sz="1400" b="1" dirty="0"/>
              <a:t>Offense allegedly committed</a:t>
            </a:r>
          </a:p>
          <a:p>
            <a:r>
              <a:rPr lang="en-US" sz="1200" i="1" dirty="0"/>
              <a:t>		</a:t>
            </a:r>
            <a:endParaRPr lang="en-US" sz="1400" dirty="0"/>
          </a:p>
          <a:p>
            <a:endParaRPr lang="en-US" sz="1400" dirty="0"/>
          </a:p>
          <a:p>
            <a:r>
              <a:rPr lang="en-US" sz="1400" dirty="0"/>
              <a:t>	      </a:t>
            </a:r>
            <a:r>
              <a:rPr lang="en-US" sz="1400" b="1" dirty="0"/>
              <a:t>Law enforcement response and investigation</a:t>
            </a:r>
          </a:p>
          <a:p>
            <a:endParaRPr lang="en-US" sz="1200" i="1" dirty="0"/>
          </a:p>
          <a:p>
            <a:endParaRPr lang="en-US" sz="1200" i="1" dirty="0"/>
          </a:p>
          <a:p>
            <a:r>
              <a:rPr lang="en-US" sz="1400" dirty="0"/>
              <a:t>	</a:t>
            </a:r>
          </a:p>
          <a:p>
            <a:r>
              <a:rPr lang="en-US" sz="1400" b="1" dirty="0"/>
              <a:t>	Subject arrested		Charges filed</a:t>
            </a:r>
          </a:p>
          <a:p>
            <a:r>
              <a:rPr lang="en-US" sz="1400" b="1" dirty="0"/>
              <a:t>				</a:t>
            </a:r>
            <a:r>
              <a:rPr lang="en-US" sz="1200" i="1" dirty="0"/>
              <a:t>(subject summoned to 					preliminary hearing without arrest) </a:t>
            </a:r>
          </a:p>
          <a:p>
            <a:endParaRPr lang="en-US" sz="1200" i="1" dirty="0"/>
          </a:p>
          <a:p>
            <a:r>
              <a:rPr lang="en-US" sz="1200" b="1" dirty="0"/>
              <a:t>Handled informally     Subject booked 	Released without charge	</a:t>
            </a:r>
          </a:p>
          <a:p>
            <a:r>
              <a:rPr lang="en-US" sz="1200" b="1" dirty="0"/>
              <a:t>	                  and charges filed</a:t>
            </a:r>
          </a:p>
          <a:p>
            <a:endParaRPr lang="en-US" sz="1200" b="1" dirty="0"/>
          </a:p>
          <a:p>
            <a:endParaRPr lang="en-US" sz="1200" b="1" dirty="0"/>
          </a:p>
          <a:p>
            <a:endParaRPr lang="en-US" sz="1200" b="1" dirty="0"/>
          </a:p>
          <a:p>
            <a:r>
              <a:rPr lang="en-US" sz="1400" b="1" dirty="0"/>
              <a:t>	Preliminary arraignment – initial appearance </a:t>
            </a:r>
          </a:p>
          <a:p>
            <a:r>
              <a:rPr lang="en-US" sz="1200" i="1" dirty="0"/>
              <a:t>	(charges filed before MDJ, bail is set, preliminary hearing scheduled)</a:t>
            </a:r>
          </a:p>
          <a:p>
            <a:endParaRPr lang="en-US" sz="1200" i="1" dirty="0"/>
          </a:p>
          <a:p>
            <a:endParaRPr lang="en-US" sz="1200" i="1" dirty="0"/>
          </a:p>
          <a:p>
            <a:endParaRPr lang="en-US" sz="1200" i="1" dirty="0"/>
          </a:p>
          <a:p>
            <a:r>
              <a:rPr lang="en-US" sz="1200" b="1" dirty="0"/>
              <a:t>Bind over to Court of Common Pleas		Charges are dropped or dismissed</a:t>
            </a:r>
          </a:p>
          <a:p>
            <a:r>
              <a:rPr lang="en-US" sz="1200" i="1" dirty="0"/>
              <a:t>(released on bail, diversion referral, or detained)</a:t>
            </a:r>
          </a:p>
        </p:txBody>
      </p:sp>
      <p:sp>
        <p:nvSpPr>
          <p:cNvPr id="7" name="Arrow: Right 6">
            <a:extLst>
              <a:ext uri="{FF2B5EF4-FFF2-40B4-BE49-F238E27FC236}">
                <a16:creationId xmlns:a16="http://schemas.microsoft.com/office/drawing/2014/main" id="{2EC82E6D-0444-E419-2D0F-AB1C7FFBB89D}"/>
              </a:ext>
            </a:extLst>
          </p:cNvPr>
          <p:cNvSpPr/>
          <p:nvPr/>
        </p:nvSpPr>
        <p:spPr>
          <a:xfrm rot="5400000">
            <a:off x="3013991" y="2062054"/>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4430DB3D-47EA-E517-324C-CFA0AD9725F3}"/>
              </a:ext>
            </a:extLst>
          </p:cNvPr>
          <p:cNvSpPr/>
          <p:nvPr/>
        </p:nvSpPr>
        <p:spPr>
          <a:xfrm rot="5400000">
            <a:off x="1863119" y="2766159"/>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rrow: Right 1">
            <a:extLst>
              <a:ext uri="{FF2B5EF4-FFF2-40B4-BE49-F238E27FC236}">
                <a16:creationId xmlns:a16="http://schemas.microsoft.com/office/drawing/2014/main" id="{A1CE439B-A516-A9E8-208C-D11413BDB9C9}"/>
              </a:ext>
            </a:extLst>
          </p:cNvPr>
          <p:cNvSpPr/>
          <p:nvPr/>
        </p:nvSpPr>
        <p:spPr>
          <a:xfrm rot="5400000">
            <a:off x="4463561" y="2766160"/>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E1BBF97-C4E7-0724-5571-B4CCD3C3BA70}"/>
              </a:ext>
            </a:extLst>
          </p:cNvPr>
          <p:cNvPicPr>
            <a:picLocks noChangeAspect="1"/>
          </p:cNvPicPr>
          <p:nvPr/>
        </p:nvPicPr>
        <p:blipFill>
          <a:blip r:embed="rId5"/>
          <a:stretch>
            <a:fillRect/>
          </a:stretch>
        </p:blipFill>
        <p:spPr>
          <a:xfrm rot="1625572">
            <a:off x="1349322" y="3460945"/>
            <a:ext cx="146317" cy="237765"/>
          </a:xfrm>
          <a:prstGeom prst="rect">
            <a:avLst/>
          </a:prstGeom>
        </p:spPr>
      </p:pic>
      <p:pic>
        <p:nvPicPr>
          <p:cNvPr id="9" name="Picture 8">
            <a:extLst>
              <a:ext uri="{FF2B5EF4-FFF2-40B4-BE49-F238E27FC236}">
                <a16:creationId xmlns:a16="http://schemas.microsoft.com/office/drawing/2014/main" id="{03B923D9-EDD1-D0E0-6E69-E1843B74AA45}"/>
              </a:ext>
            </a:extLst>
          </p:cNvPr>
          <p:cNvPicPr>
            <a:picLocks noChangeAspect="1"/>
          </p:cNvPicPr>
          <p:nvPr/>
        </p:nvPicPr>
        <p:blipFill>
          <a:blip r:embed="rId6"/>
          <a:stretch>
            <a:fillRect/>
          </a:stretch>
        </p:blipFill>
        <p:spPr>
          <a:xfrm rot="16851419">
            <a:off x="2469548" y="3406529"/>
            <a:ext cx="243861" cy="286537"/>
          </a:xfrm>
          <a:prstGeom prst="rect">
            <a:avLst/>
          </a:prstGeom>
        </p:spPr>
      </p:pic>
      <p:pic>
        <p:nvPicPr>
          <p:cNvPr id="17" name="Picture 16">
            <a:extLst>
              <a:ext uri="{FF2B5EF4-FFF2-40B4-BE49-F238E27FC236}">
                <a16:creationId xmlns:a16="http://schemas.microsoft.com/office/drawing/2014/main" id="{4ABA5F57-3D0F-49C3-2AB0-15AC8D82BDCD}"/>
              </a:ext>
            </a:extLst>
          </p:cNvPr>
          <p:cNvPicPr>
            <a:picLocks noChangeAspect="1"/>
          </p:cNvPicPr>
          <p:nvPr/>
        </p:nvPicPr>
        <p:blipFill>
          <a:blip r:embed="rId5"/>
          <a:stretch>
            <a:fillRect/>
          </a:stretch>
        </p:blipFill>
        <p:spPr>
          <a:xfrm>
            <a:off x="1896965" y="3483736"/>
            <a:ext cx="146317" cy="237765"/>
          </a:xfrm>
          <a:prstGeom prst="rect">
            <a:avLst/>
          </a:prstGeom>
        </p:spPr>
      </p:pic>
      <p:pic>
        <p:nvPicPr>
          <p:cNvPr id="22" name="Picture 21">
            <a:extLst>
              <a:ext uri="{FF2B5EF4-FFF2-40B4-BE49-F238E27FC236}">
                <a16:creationId xmlns:a16="http://schemas.microsoft.com/office/drawing/2014/main" id="{170D317A-932A-D2EC-7E9C-39D152B28BB1}"/>
              </a:ext>
            </a:extLst>
          </p:cNvPr>
          <p:cNvPicPr>
            <a:picLocks noChangeAspect="1"/>
          </p:cNvPicPr>
          <p:nvPr/>
        </p:nvPicPr>
        <p:blipFill>
          <a:blip r:embed="rId5"/>
          <a:stretch>
            <a:fillRect/>
          </a:stretch>
        </p:blipFill>
        <p:spPr>
          <a:xfrm>
            <a:off x="1896965" y="4448523"/>
            <a:ext cx="146317" cy="237765"/>
          </a:xfrm>
          <a:prstGeom prst="rect">
            <a:avLst/>
          </a:prstGeom>
        </p:spPr>
      </p:pic>
      <p:pic>
        <p:nvPicPr>
          <p:cNvPr id="24" name="Picture 23">
            <a:extLst>
              <a:ext uri="{FF2B5EF4-FFF2-40B4-BE49-F238E27FC236}">
                <a16:creationId xmlns:a16="http://schemas.microsoft.com/office/drawing/2014/main" id="{E3943052-7670-0EDA-4EBB-E553C1F90B7C}"/>
              </a:ext>
            </a:extLst>
          </p:cNvPr>
          <p:cNvPicPr>
            <a:picLocks noChangeAspect="1"/>
          </p:cNvPicPr>
          <p:nvPr/>
        </p:nvPicPr>
        <p:blipFill>
          <a:blip r:embed="rId5"/>
          <a:stretch>
            <a:fillRect/>
          </a:stretch>
        </p:blipFill>
        <p:spPr>
          <a:xfrm rot="1242396">
            <a:off x="5249827" y="4091298"/>
            <a:ext cx="146317" cy="237765"/>
          </a:xfrm>
          <a:prstGeom prst="rect">
            <a:avLst/>
          </a:prstGeom>
        </p:spPr>
      </p:pic>
      <p:pic>
        <p:nvPicPr>
          <p:cNvPr id="25" name="Picture 24">
            <a:extLst>
              <a:ext uri="{FF2B5EF4-FFF2-40B4-BE49-F238E27FC236}">
                <a16:creationId xmlns:a16="http://schemas.microsoft.com/office/drawing/2014/main" id="{7571A3B3-6E11-3CC0-412A-2E28795898AA}"/>
              </a:ext>
            </a:extLst>
          </p:cNvPr>
          <p:cNvPicPr>
            <a:picLocks noChangeAspect="1"/>
          </p:cNvPicPr>
          <p:nvPr/>
        </p:nvPicPr>
        <p:blipFill>
          <a:blip r:embed="rId5"/>
          <a:stretch>
            <a:fillRect/>
          </a:stretch>
        </p:blipFill>
        <p:spPr>
          <a:xfrm rot="2211173">
            <a:off x="1924727" y="5477694"/>
            <a:ext cx="146317" cy="237765"/>
          </a:xfrm>
          <a:prstGeom prst="rect">
            <a:avLst/>
          </a:prstGeom>
        </p:spPr>
      </p:pic>
      <p:pic>
        <p:nvPicPr>
          <p:cNvPr id="26" name="Picture 25">
            <a:extLst>
              <a:ext uri="{FF2B5EF4-FFF2-40B4-BE49-F238E27FC236}">
                <a16:creationId xmlns:a16="http://schemas.microsoft.com/office/drawing/2014/main" id="{6FF6DA75-B397-BA5F-400B-3D73F7343416}"/>
              </a:ext>
            </a:extLst>
          </p:cNvPr>
          <p:cNvPicPr>
            <a:picLocks noChangeAspect="1"/>
          </p:cNvPicPr>
          <p:nvPr/>
        </p:nvPicPr>
        <p:blipFill>
          <a:blip r:embed="rId5"/>
          <a:stretch>
            <a:fillRect/>
          </a:stretch>
        </p:blipFill>
        <p:spPr>
          <a:xfrm rot="18402726">
            <a:off x="4469644" y="5396284"/>
            <a:ext cx="146317" cy="237765"/>
          </a:xfrm>
          <a:prstGeom prst="rect">
            <a:avLst/>
          </a:prstGeom>
        </p:spPr>
      </p:pic>
    </p:spTree>
    <p:extLst>
      <p:ext uri="{BB962C8B-B14F-4D97-AF65-F5344CB8AC3E}">
        <p14:creationId xmlns:p14="http://schemas.microsoft.com/office/powerpoint/2010/main" val="2964221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A person sitting in a chair&#10;&#10;Description automatically generated with low confidence">
            <a:extLst>
              <a:ext uri="{FF2B5EF4-FFF2-40B4-BE49-F238E27FC236}">
                <a16:creationId xmlns:a16="http://schemas.microsoft.com/office/drawing/2014/main" id="{3CD893F5-C192-3A5A-B809-A476F4B454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368F5D58-0CA0-D917-5E55-6285781CE796}"/>
              </a:ext>
            </a:extLst>
          </p:cNvPr>
          <p:cNvSpPr/>
          <p:nvPr/>
        </p:nvSpPr>
        <p:spPr>
          <a:xfrm>
            <a:off x="-2005" y="1047749"/>
            <a:ext cx="12194005" cy="51244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7F8F7940-9560-E96B-A29A-9B9FCBB6D91A}"/>
              </a:ext>
            </a:extLst>
          </p:cNvPr>
          <p:cNvSpPr>
            <a:spLocks noGrp="1"/>
          </p:cNvSpPr>
          <p:nvPr/>
        </p:nvSpPr>
        <p:spPr>
          <a:xfrm>
            <a:off x="438735" y="1461631"/>
            <a:ext cx="8353198" cy="6096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i="1" kern="1200" cap="all" baseline="0">
                <a:solidFill>
                  <a:schemeClr val="tx2"/>
                </a:solidFill>
                <a:latin typeface="+mj-lt"/>
                <a:ea typeface="+mj-ea"/>
                <a:cs typeface="+mj-cs"/>
              </a:defRPr>
            </a:lvl1pPr>
          </a:lstStyle>
          <a:p>
            <a:r>
              <a:rPr lang="en-US" i="0" cap="none" dirty="0">
                <a:solidFill>
                  <a:schemeClr val="tx1"/>
                </a:solidFill>
                <a:latin typeface="Georgia Pro"/>
              </a:rPr>
              <a:t>Senior Judges</a:t>
            </a:r>
          </a:p>
        </p:txBody>
      </p:sp>
      <p:sp>
        <p:nvSpPr>
          <p:cNvPr id="5" name="Content Placeholder 2">
            <a:extLst>
              <a:ext uri="{FF2B5EF4-FFF2-40B4-BE49-F238E27FC236}">
                <a16:creationId xmlns:a16="http://schemas.microsoft.com/office/drawing/2014/main" id="{91744374-F77C-F8B9-23AC-CA3A45C4D635}"/>
              </a:ext>
            </a:extLst>
          </p:cNvPr>
          <p:cNvSpPr>
            <a:spLocks noGrp="1"/>
          </p:cNvSpPr>
          <p:nvPr/>
        </p:nvSpPr>
        <p:spPr>
          <a:xfrm>
            <a:off x="438735" y="2318649"/>
            <a:ext cx="6026376" cy="4320931"/>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32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8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US" sz="1600" b="1" dirty="0">
                <a:solidFill>
                  <a:schemeClr val="tx1"/>
                </a:solidFill>
              </a:rPr>
              <a:t>Senior judges </a:t>
            </a:r>
            <a:r>
              <a:rPr lang="en-US" sz="1600" dirty="0">
                <a:solidFill>
                  <a:schemeClr val="tx1"/>
                </a:solidFill>
              </a:rPr>
              <a:t>can serve for 10 years or until 78, whichever comes first. </a:t>
            </a:r>
          </a:p>
          <a:p>
            <a:r>
              <a:rPr lang="en-US" sz="1600" dirty="0">
                <a:solidFill>
                  <a:schemeClr val="tx1"/>
                </a:solidFill>
              </a:rPr>
              <a:t>Retired judges who serve as senior judges help ease court backlogs by targeting areas that specifically need help, whether it be from an increased caseload, an unexpected judicial vacancy or when a magisterial district court needs an outside judge because judges in the county have a conflict of interest. </a:t>
            </a:r>
          </a:p>
          <a:p>
            <a:r>
              <a:rPr lang="en-US" sz="1600" dirty="0">
                <a:solidFill>
                  <a:srgbClr val="000000"/>
                </a:solidFill>
                <a:ea typeface="Aptos" panose="020B0004020202020204" pitchFamily="34" charset="0"/>
                <a:cs typeface="Aptos" panose="020B0004020202020204" pitchFamily="34" charset="0"/>
              </a:rPr>
              <a:t>W</a:t>
            </a:r>
            <a:r>
              <a:rPr lang="en-US" sz="1600" dirty="0">
                <a:solidFill>
                  <a:srgbClr val="000000"/>
                </a:solidFill>
                <a:effectLst/>
                <a:ea typeface="Aptos" panose="020B0004020202020204" pitchFamily="34" charset="0"/>
                <a:cs typeface="Aptos" panose="020B0004020202020204" pitchFamily="34" charset="0"/>
              </a:rPr>
              <a:t>hen an MDJ retires, he or she may apply to become a senior MDJ. </a:t>
            </a:r>
            <a:endParaRPr lang="en-US" sz="1600" dirty="0">
              <a:solidFill>
                <a:schemeClr val="tx1"/>
              </a:solidFill>
            </a:endParaRPr>
          </a:p>
        </p:txBody>
      </p:sp>
      <p:pic>
        <p:nvPicPr>
          <p:cNvPr id="6" name="Picture 5" descr="A person sitting at a table&#10;&#10;Description automatically generated with low confidence">
            <a:extLst>
              <a:ext uri="{FF2B5EF4-FFF2-40B4-BE49-F238E27FC236}">
                <a16:creationId xmlns:a16="http://schemas.microsoft.com/office/drawing/2014/main" id="{3351044F-EA74-3503-83F6-8590D7031E1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08485" y="2181880"/>
            <a:ext cx="4882462" cy="3308336"/>
          </a:xfrm>
          <a:prstGeom prst="rect">
            <a:avLst/>
          </a:prstGeom>
        </p:spPr>
      </p:pic>
    </p:spTree>
    <p:extLst>
      <p:ext uri="{BB962C8B-B14F-4D97-AF65-F5344CB8AC3E}">
        <p14:creationId xmlns:p14="http://schemas.microsoft.com/office/powerpoint/2010/main" val="3334366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A picture containing person, indoor&#10;&#10;Description automatically generated">
            <a:extLst>
              <a:ext uri="{FF2B5EF4-FFF2-40B4-BE49-F238E27FC236}">
                <a16:creationId xmlns:a16="http://schemas.microsoft.com/office/drawing/2014/main" id="{002DAD83-5F98-565B-DF5A-667EB894EC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0"/>
            <a:ext cx="12211383" cy="6858001"/>
          </a:xfrm>
          <a:prstGeom prst="rect">
            <a:avLst/>
          </a:prstGeom>
        </p:spPr>
      </p:pic>
      <p:sp>
        <p:nvSpPr>
          <p:cNvPr id="3" name="Rectangle 2">
            <a:extLst>
              <a:ext uri="{FF2B5EF4-FFF2-40B4-BE49-F238E27FC236}">
                <a16:creationId xmlns:a16="http://schemas.microsoft.com/office/drawing/2014/main" id="{A25CB8C8-6E28-8C66-96A6-399CF7B22B6E}"/>
              </a:ext>
            </a:extLst>
          </p:cNvPr>
          <p:cNvSpPr/>
          <p:nvPr/>
        </p:nvSpPr>
        <p:spPr>
          <a:xfrm>
            <a:off x="0" y="-10027"/>
            <a:ext cx="12194005" cy="4933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F4CF8CC8-CF71-9B27-6E0E-CB36821890AD}"/>
              </a:ext>
            </a:extLst>
          </p:cNvPr>
          <p:cNvSpPr/>
          <p:nvPr/>
        </p:nvSpPr>
        <p:spPr>
          <a:xfrm>
            <a:off x="7780272" y="1409941"/>
            <a:ext cx="3640013" cy="867895"/>
          </a:xfrm>
          <a:prstGeom prst="rect">
            <a:avLst/>
          </a:prstGeom>
          <a:solidFill>
            <a:srgbClr val="DAAE87">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5" name="Rectangle 4">
            <a:extLst>
              <a:ext uri="{FF2B5EF4-FFF2-40B4-BE49-F238E27FC236}">
                <a16:creationId xmlns:a16="http://schemas.microsoft.com/office/drawing/2014/main" id="{A8AB0E9C-3304-DB61-2448-1257CD58368B}"/>
              </a:ext>
            </a:extLst>
          </p:cNvPr>
          <p:cNvSpPr/>
          <p:nvPr/>
        </p:nvSpPr>
        <p:spPr>
          <a:xfrm>
            <a:off x="7719298" y="2641567"/>
            <a:ext cx="3640013" cy="2111303"/>
          </a:xfrm>
          <a:prstGeom prst="rect">
            <a:avLst/>
          </a:prstGeom>
          <a:solidFill>
            <a:srgbClr val="DAAE87">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 name="Title 1">
            <a:extLst>
              <a:ext uri="{FF2B5EF4-FFF2-40B4-BE49-F238E27FC236}">
                <a16:creationId xmlns:a16="http://schemas.microsoft.com/office/drawing/2014/main" id="{47A9874B-BCA9-8420-1595-EDD1865A099A}"/>
              </a:ext>
            </a:extLst>
          </p:cNvPr>
          <p:cNvSpPr>
            <a:spLocks noGrp="1"/>
          </p:cNvSpPr>
          <p:nvPr/>
        </p:nvSpPr>
        <p:spPr>
          <a:xfrm>
            <a:off x="1064845" y="361411"/>
            <a:ext cx="4786924" cy="580051"/>
          </a:xfrm>
          <a:prstGeom prst="rect">
            <a:avLst/>
          </a:prstGeom>
          <a:noFill/>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How Are MDJs Elected?</a:t>
            </a:r>
          </a:p>
        </p:txBody>
      </p:sp>
      <p:sp>
        <p:nvSpPr>
          <p:cNvPr id="7" name="Content Placeholder 3">
            <a:extLst>
              <a:ext uri="{FF2B5EF4-FFF2-40B4-BE49-F238E27FC236}">
                <a16:creationId xmlns:a16="http://schemas.microsoft.com/office/drawing/2014/main" id="{ACFBB810-3430-2C29-1AA0-9744AA0A1AA3}"/>
              </a:ext>
            </a:extLst>
          </p:cNvPr>
          <p:cNvSpPr>
            <a:spLocks noGrp="1"/>
          </p:cNvSpPr>
          <p:nvPr/>
        </p:nvSpPr>
        <p:spPr>
          <a:xfrm>
            <a:off x="7798146" y="1526382"/>
            <a:ext cx="3638626" cy="963989"/>
          </a:xfrm>
          <a:prstGeom prst="rect">
            <a:avLst/>
          </a:prstGeom>
          <a:noFill/>
          <a:ln>
            <a:noFill/>
          </a:ln>
        </p:spPr>
        <p:txBody>
          <a:bodyPr vert="horz" lIns="91440" tIns="45720" rIns="91440" bIns="45720" rtlCol="0" anchor="t">
            <a:normAutofit/>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2pPr>
            <a:lvl3pPr marL="457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3pPr>
            <a:lvl4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4pPr>
            <a:lvl5pPr marL="914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solidFill>
                  <a:schemeClr val="tx1"/>
                </a:solidFill>
                <a:latin typeface="Georgia Pro"/>
              </a:rPr>
              <a:t>In Pennsylvania, judges are elected.</a:t>
            </a:r>
          </a:p>
        </p:txBody>
      </p:sp>
      <p:sp>
        <p:nvSpPr>
          <p:cNvPr id="8" name="Content Placeholder 2">
            <a:extLst>
              <a:ext uri="{FF2B5EF4-FFF2-40B4-BE49-F238E27FC236}">
                <a16:creationId xmlns:a16="http://schemas.microsoft.com/office/drawing/2014/main" id="{68A5FD2B-E3E5-1C2B-0151-21F216B14A33}"/>
              </a:ext>
            </a:extLst>
          </p:cNvPr>
          <p:cNvSpPr>
            <a:spLocks noGrp="1"/>
          </p:cNvSpPr>
          <p:nvPr/>
        </p:nvSpPr>
        <p:spPr>
          <a:xfrm>
            <a:off x="911535" y="1341521"/>
            <a:ext cx="6095018" cy="4435662"/>
          </a:xfrm>
          <a:prstGeom prst="rect">
            <a:avLst/>
          </a:prstGeom>
          <a:noFill/>
        </p:spPr>
        <p:txBody>
          <a:bodyPr vert="horz" lIns="91440" tIns="45720" rIns="91440" bIns="45720" rtlCol="0" anchor="t">
            <a:normAutofit/>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2pPr>
            <a:lvl3pPr marL="457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3pPr>
            <a:lvl4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4pPr>
            <a:lvl5pPr marL="914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har char="•"/>
            </a:pPr>
            <a:r>
              <a:rPr lang="en-US" sz="1400" dirty="0">
                <a:solidFill>
                  <a:schemeClr val="tx1"/>
                </a:solidFill>
                <a:latin typeface="Aptos"/>
                <a:ea typeface="Verdana"/>
              </a:rPr>
              <a:t>The initial election is a partisan election, requiring judges to run as a member of a political party. Once a person is elected as a judge, however, they are precluded from participating in any partisan political activity.</a:t>
            </a:r>
          </a:p>
          <a:p>
            <a:pPr marL="285750" indent="-285750">
              <a:buChar char="•"/>
            </a:pPr>
            <a:r>
              <a:rPr lang="en-US" sz="1400" dirty="0">
                <a:solidFill>
                  <a:schemeClr val="tx1"/>
                </a:solidFill>
                <a:latin typeface="Aptos"/>
                <a:ea typeface="Verdana"/>
              </a:rPr>
              <a:t>As soon as a person announces their candidacy for judge, they are bound by Pennsylvania’s ethical rules that govern all Pennsylvania judges.</a:t>
            </a:r>
            <a:endParaRPr lang="en-US" sz="1400" dirty="0">
              <a:solidFill>
                <a:schemeClr val="tx1"/>
              </a:solidFill>
              <a:ea typeface="Verdana"/>
            </a:endParaRPr>
          </a:p>
          <a:p>
            <a:pPr marL="285750" indent="-285750">
              <a:buChar char="•"/>
            </a:pPr>
            <a:r>
              <a:rPr lang="en-US" sz="1400" b="1" dirty="0">
                <a:solidFill>
                  <a:schemeClr val="tx1"/>
                </a:solidFill>
                <a:ea typeface="Verdana"/>
              </a:rPr>
              <a:t>After serving a six-year term, MDJs must run for re-election. </a:t>
            </a:r>
          </a:p>
          <a:p>
            <a:pPr marL="285750" lvl="1" indent="-285750"/>
            <a:r>
              <a:rPr lang="en-US" sz="1400" dirty="0">
                <a:solidFill>
                  <a:schemeClr val="tx1"/>
                </a:solidFill>
                <a:latin typeface="Aptos" panose="020B0004020202020204"/>
                <a:ea typeface="Verdana"/>
              </a:rPr>
              <a:t>Since 1989, judicial elections always occur in odd-numbered years. </a:t>
            </a:r>
          </a:p>
          <a:p>
            <a:pPr marL="285750" lvl="1" indent="-285750"/>
            <a:endParaRPr lang="en-US" sz="1600" dirty="0">
              <a:solidFill>
                <a:schemeClr val="tx1"/>
              </a:solidFill>
            </a:endParaRPr>
          </a:p>
        </p:txBody>
      </p:sp>
      <p:sp>
        <p:nvSpPr>
          <p:cNvPr id="9" name="Rectangle 8">
            <a:extLst>
              <a:ext uri="{FF2B5EF4-FFF2-40B4-BE49-F238E27FC236}">
                <a16:creationId xmlns:a16="http://schemas.microsoft.com/office/drawing/2014/main" id="{3586B103-C65F-7DA1-9DD5-C99D88475C94}"/>
              </a:ext>
            </a:extLst>
          </p:cNvPr>
          <p:cNvSpPr/>
          <p:nvPr/>
        </p:nvSpPr>
        <p:spPr>
          <a:xfrm>
            <a:off x="7798146" y="2807964"/>
            <a:ext cx="3482319" cy="16947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lumMod val="85000"/>
                    <a:lumOff val="15000"/>
                  </a:schemeClr>
                </a:solidFill>
                <a:latin typeface="Georgia Pro"/>
              </a:rPr>
              <a:t>When a vacancy occurs (i.e. resignation, death, etc.), </a:t>
            </a:r>
            <a:r>
              <a:rPr lang="en-US" sz="1600" dirty="0">
                <a:solidFill>
                  <a:schemeClr val="tx1"/>
                </a:solidFill>
                <a:latin typeface="Georgia Pro"/>
              </a:rPr>
              <a:t>the governor may fill the vacancy by temporary appointment</a:t>
            </a:r>
            <a:r>
              <a:rPr lang="en-US" sz="1600" dirty="0">
                <a:solidFill>
                  <a:schemeClr val="tx1">
                    <a:lumMod val="85000"/>
                    <a:lumOff val="15000"/>
                  </a:schemeClr>
                </a:solidFill>
                <a:latin typeface="Georgia Pro"/>
              </a:rPr>
              <a:t>, with Senate confirmation. The appointee serves for a term ending the first Monday of January following the next municipal election.</a:t>
            </a:r>
          </a:p>
        </p:txBody>
      </p:sp>
    </p:spTree>
    <p:extLst>
      <p:ext uri="{BB962C8B-B14F-4D97-AF65-F5344CB8AC3E}">
        <p14:creationId xmlns:p14="http://schemas.microsoft.com/office/powerpoint/2010/main" val="1422959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person, indoor&#10;&#10;Description automatically generated">
            <a:extLst>
              <a:ext uri="{FF2B5EF4-FFF2-40B4-BE49-F238E27FC236}">
                <a16:creationId xmlns:a16="http://schemas.microsoft.com/office/drawing/2014/main" id="{FFB73ACB-AF37-C5F4-97FA-38D9F4162E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15CD4E32-36D3-5BA2-E0D1-64E9D678C8B0}"/>
              </a:ext>
            </a:extLst>
          </p:cNvPr>
          <p:cNvSpPr/>
          <p:nvPr/>
        </p:nvSpPr>
        <p:spPr>
          <a:xfrm>
            <a:off x="2566737" y="1193130"/>
            <a:ext cx="6358690" cy="4814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338A15DE-D135-0710-9984-A0A55E960CB0}"/>
              </a:ext>
            </a:extLst>
          </p:cNvPr>
          <p:cNvSpPr>
            <a:spLocks noGrp="1"/>
          </p:cNvSpPr>
          <p:nvPr/>
        </p:nvSpPr>
        <p:spPr>
          <a:xfrm>
            <a:off x="3073833" y="1318559"/>
            <a:ext cx="5359459" cy="952387"/>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Qualifications</a:t>
            </a:r>
          </a:p>
        </p:txBody>
      </p:sp>
      <p:sp>
        <p:nvSpPr>
          <p:cNvPr id="11" name="Content Placeholder 2">
            <a:extLst>
              <a:ext uri="{FF2B5EF4-FFF2-40B4-BE49-F238E27FC236}">
                <a16:creationId xmlns:a16="http://schemas.microsoft.com/office/drawing/2014/main" id="{ECC8AA23-D8D0-93BE-5C5F-103A750B0D2F}"/>
              </a:ext>
            </a:extLst>
          </p:cNvPr>
          <p:cNvSpPr>
            <a:spLocks noGrp="1"/>
          </p:cNvSpPr>
          <p:nvPr/>
        </p:nvSpPr>
        <p:spPr>
          <a:xfrm>
            <a:off x="3074742" y="2268328"/>
            <a:ext cx="5357991" cy="2479844"/>
          </a:xfrm>
          <a:prstGeom prst="rect">
            <a:avLst/>
          </a:prstGeom>
        </p:spPr>
        <p:txBody>
          <a:bodyPr vert="horz" lIns="91440" tIns="45720" rIns="91440" bIns="45720" rtlCol="0" anchor="t">
            <a:normAutofit fontScale="62500" lnSpcReduction="20000"/>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r>
              <a:rPr lang="en-US" sz="3300" b="1" dirty="0">
                <a:solidFill>
                  <a:schemeClr val="tx1"/>
                </a:solidFill>
              </a:rPr>
              <a:t>Pa. resident and U.S. citizen</a:t>
            </a:r>
          </a:p>
          <a:p>
            <a:pPr indent="-228600">
              <a:buFont typeface="Arial" panose="020B0604020202020204" pitchFamily="34" charset="0"/>
              <a:buChar char="•"/>
            </a:pPr>
            <a:r>
              <a:rPr lang="en-US" sz="3300" b="1" dirty="0">
                <a:solidFill>
                  <a:schemeClr val="tx1"/>
                </a:solidFill>
              </a:rPr>
              <a:t>Ages 21-75</a:t>
            </a:r>
          </a:p>
          <a:p>
            <a:pPr indent="-228600">
              <a:buFont typeface="Arial" panose="020B0604020202020204" pitchFamily="34" charset="0"/>
              <a:buChar char="•"/>
            </a:pPr>
            <a:r>
              <a:rPr lang="en-US" sz="3300" b="1" dirty="0">
                <a:solidFill>
                  <a:schemeClr val="tx1"/>
                </a:solidFill>
                <a:effectLst/>
                <a:ea typeface="Times New Roman" panose="02020603050405020304" pitchFamily="18" charset="0"/>
                <a:cs typeface="Aptos" panose="020B0004020202020204" pitchFamily="34" charset="0"/>
              </a:rPr>
              <a:t>MDJs can also be non-lawyers</a:t>
            </a:r>
          </a:p>
          <a:p>
            <a:pPr lvl="1"/>
            <a:r>
              <a:rPr lang="en-US" sz="2500" dirty="0">
                <a:solidFill>
                  <a:schemeClr val="tx1"/>
                </a:solidFill>
                <a:effectLst/>
                <a:ea typeface="Times New Roman" panose="02020603050405020304" pitchFamily="18" charset="0"/>
                <a:cs typeface="Aptos" panose="020B0004020202020204" pitchFamily="34" charset="0"/>
              </a:rPr>
              <a:t>Article V, §12 of the Pennsylvania Constitution requires that MDJs be members of the bar of the Supreme Court or, before taking office, complete a course and pass an examination in the duties of their respective office.</a:t>
            </a:r>
            <a:endParaRPr lang="en-US" sz="2500" dirty="0">
              <a:solidFill>
                <a:schemeClr val="tx1"/>
              </a:solidFill>
              <a:effectLst/>
              <a:ea typeface="Aptos" panose="020B0004020202020204" pitchFamily="34" charset="0"/>
              <a:cs typeface="Aptos" panose="020B0004020202020204" pitchFamily="34" charset="0"/>
            </a:endParaRPr>
          </a:p>
        </p:txBody>
      </p:sp>
      <p:sp>
        <p:nvSpPr>
          <p:cNvPr id="13" name="Rectangle 12">
            <a:extLst>
              <a:ext uri="{FF2B5EF4-FFF2-40B4-BE49-F238E27FC236}">
                <a16:creationId xmlns:a16="http://schemas.microsoft.com/office/drawing/2014/main" id="{716496AD-34DA-6ACD-D55D-3DD19AE36F2D}"/>
              </a:ext>
            </a:extLst>
          </p:cNvPr>
          <p:cNvSpPr/>
          <p:nvPr/>
        </p:nvSpPr>
        <p:spPr>
          <a:xfrm>
            <a:off x="3083105" y="4997821"/>
            <a:ext cx="5349628" cy="791269"/>
          </a:xfrm>
          <a:prstGeom prst="rect">
            <a:avLst/>
          </a:prstGeom>
          <a:solidFill>
            <a:srgbClr val="DAAE87">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4" name="TextBox 4">
            <a:extLst>
              <a:ext uri="{FF2B5EF4-FFF2-40B4-BE49-F238E27FC236}">
                <a16:creationId xmlns:a16="http://schemas.microsoft.com/office/drawing/2014/main" id="{0877E2E8-EF4E-3BFC-B23A-55C9264B375B}"/>
              </a:ext>
            </a:extLst>
          </p:cNvPr>
          <p:cNvSpPr txBox="1"/>
          <p:nvPr/>
        </p:nvSpPr>
        <p:spPr>
          <a:xfrm>
            <a:off x="3083105" y="5139331"/>
            <a:ext cx="5351885"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latin typeface="Georgia Pro"/>
              </a:rPr>
              <a:t>MDJs serve 6-year terms. </a:t>
            </a:r>
            <a:endParaRPr lang="en-US" dirty="0">
              <a:latin typeface="Georgia Pro"/>
            </a:endParaRPr>
          </a:p>
        </p:txBody>
      </p:sp>
    </p:spTree>
    <p:extLst>
      <p:ext uri="{BB962C8B-B14F-4D97-AF65-F5344CB8AC3E}">
        <p14:creationId xmlns:p14="http://schemas.microsoft.com/office/powerpoint/2010/main" val="2348064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person, indoor&#10;&#10;Description automatically generated">
            <a:extLst>
              <a:ext uri="{FF2B5EF4-FFF2-40B4-BE49-F238E27FC236}">
                <a16:creationId xmlns:a16="http://schemas.microsoft.com/office/drawing/2014/main" id="{FFB73ACB-AF37-C5F4-97FA-38D9F4162E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15CD4E32-36D3-5BA2-E0D1-64E9D678C8B0}"/>
              </a:ext>
            </a:extLst>
          </p:cNvPr>
          <p:cNvSpPr/>
          <p:nvPr/>
        </p:nvSpPr>
        <p:spPr>
          <a:xfrm>
            <a:off x="5833310" y="0"/>
            <a:ext cx="635869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338A15DE-D135-0710-9984-A0A55E960CB0}"/>
              </a:ext>
            </a:extLst>
          </p:cNvPr>
          <p:cNvSpPr>
            <a:spLocks noGrp="1"/>
          </p:cNvSpPr>
          <p:nvPr/>
        </p:nvSpPr>
        <p:spPr>
          <a:xfrm>
            <a:off x="6096000" y="181777"/>
            <a:ext cx="5359459" cy="952387"/>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How are MDJs Educated?</a:t>
            </a:r>
          </a:p>
        </p:txBody>
      </p:sp>
      <p:sp>
        <p:nvSpPr>
          <p:cNvPr id="11" name="Content Placeholder 2">
            <a:extLst>
              <a:ext uri="{FF2B5EF4-FFF2-40B4-BE49-F238E27FC236}">
                <a16:creationId xmlns:a16="http://schemas.microsoft.com/office/drawing/2014/main" id="{ECC8AA23-D8D0-93BE-5C5F-103A750B0D2F}"/>
              </a:ext>
            </a:extLst>
          </p:cNvPr>
          <p:cNvSpPr>
            <a:spLocks noGrp="1"/>
          </p:cNvSpPr>
          <p:nvPr/>
        </p:nvSpPr>
        <p:spPr>
          <a:xfrm>
            <a:off x="3074742" y="2268328"/>
            <a:ext cx="5357991" cy="1779724"/>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endParaRPr lang="en-US" sz="1600" i="1" dirty="0">
              <a:solidFill>
                <a:schemeClr val="tx1"/>
              </a:solidFill>
            </a:endParaRPr>
          </a:p>
        </p:txBody>
      </p:sp>
      <p:sp>
        <p:nvSpPr>
          <p:cNvPr id="2" name="TextBox 1">
            <a:extLst>
              <a:ext uri="{FF2B5EF4-FFF2-40B4-BE49-F238E27FC236}">
                <a16:creationId xmlns:a16="http://schemas.microsoft.com/office/drawing/2014/main" id="{3DC5963C-BA11-4E3C-5F69-7505BBC17F8B}"/>
              </a:ext>
            </a:extLst>
          </p:cNvPr>
          <p:cNvSpPr txBox="1"/>
          <p:nvPr/>
        </p:nvSpPr>
        <p:spPr>
          <a:xfrm>
            <a:off x="6162988" y="1134164"/>
            <a:ext cx="5225481" cy="5509200"/>
          </a:xfrm>
          <a:prstGeom prst="rect">
            <a:avLst/>
          </a:prstGeom>
          <a:noFill/>
        </p:spPr>
        <p:txBody>
          <a:bodyPr wrap="square" rtlCol="0">
            <a:spAutoFit/>
          </a:bodyPr>
          <a:lstStyle/>
          <a:p>
            <a:r>
              <a:rPr lang="en-US" sz="1600" dirty="0"/>
              <a:t>It is the responsibility of the Minor Judiciary Education Board (MJEB) to instruct and certify individuals wishing to become an MDJ and to provide annual continuing education. </a:t>
            </a:r>
          </a:p>
          <a:p>
            <a:endParaRPr lang="en-US" sz="1600" dirty="0"/>
          </a:p>
          <a:p>
            <a:r>
              <a:rPr lang="en-US" sz="1600" dirty="0"/>
              <a:t>In collaboration with the AOPC Judicial Education Department, the Board develops curriculum, arranges for instructors, establishes course content, manages the educational programs, reviews examinations, and issues certificates to successful program participants.</a:t>
            </a:r>
          </a:p>
          <a:p>
            <a:endParaRPr lang="en-US" sz="1600" dirty="0"/>
          </a:p>
          <a:p>
            <a:pPr marL="285750" indent="-285750">
              <a:buFont typeface="Arial" panose="020B0604020202020204" pitchFamily="34" charset="0"/>
              <a:buChar char="•"/>
            </a:pPr>
            <a:r>
              <a:rPr lang="en-US" sz="1600" dirty="0"/>
              <a:t>Within the first year of taking the bench, every new MDJ is required to complete the practicum course, “New MDJ School,” equivalent to at least 32 hours of training.  </a:t>
            </a:r>
          </a:p>
          <a:p>
            <a:pPr marL="285750" indent="-285750">
              <a:buFont typeface="Arial" panose="020B0604020202020204" pitchFamily="34" charset="0"/>
              <a:buChar char="•"/>
            </a:pPr>
            <a:r>
              <a:rPr lang="en-US" sz="1600" dirty="0"/>
              <a:t>On an annual basis, all MDJs and senior MDJs are required to complete a weeklong continuing education program equivalent to at least 32 hours.  </a:t>
            </a:r>
          </a:p>
          <a:p>
            <a:pPr marL="285750" indent="-285750">
              <a:buFont typeface="Arial" panose="020B0604020202020204" pitchFamily="34" charset="0"/>
              <a:buChar char="•"/>
            </a:pPr>
            <a:r>
              <a:rPr lang="en-US" sz="1600" dirty="0"/>
              <a:t>MDJs also participate in supplemental education opportunities such as virtual elective webinars offered by the MJEB and seminars held at the annual Special Court Judges Association Conference. </a:t>
            </a:r>
          </a:p>
        </p:txBody>
      </p:sp>
    </p:spTree>
    <p:extLst>
      <p:ext uri="{BB962C8B-B14F-4D97-AF65-F5344CB8AC3E}">
        <p14:creationId xmlns:p14="http://schemas.microsoft.com/office/powerpoint/2010/main" val="142636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person, indoor&#10;&#10;Description automatically generated">
            <a:extLst>
              <a:ext uri="{FF2B5EF4-FFF2-40B4-BE49-F238E27FC236}">
                <a16:creationId xmlns:a16="http://schemas.microsoft.com/office/drawing/2014/main" id="{FFB73ACB-AF37-C5F4-97FA-38D9F4162E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15CD4E32-36D3-5BA2-E0D1-64E9D678C8B0}"/>
              </a:ext>
            </a:extLst>
          </p:cNvPr>
          <p:cNvSpPr/>
          <p:nvPr/>
        </p:nvSpPr>
        <p:spPr>
          <a:xfrm>
            <a:off x="0" y="0"/>
            <a:ext cx="635869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338A15DE-D135-0710-9984-A0A55E960CB0}"/>
              </a:ext>
            </a:extLst>
          </p:cNvPr>
          <p:cNvSpPr>
            <a:spLocks noGrp="1"/>
          </p:cNvSpPr>
          <p:nvPr/>
        </p:nvSpPr>
        <p:spPr>
          <a:xfrm>
            <a:off x="395012" y="635253"/>
            <a:ext cx="5359459" cy="952387"/>
          </a:xfrm>
          <a:prstGeom prst="rect">
            <a:avLst/>
          </a:prstGeom>
        </p:spPr>
        <p:txBody>
          <a:bodyPr vert="horz" lIns="91440" tIns="45720" rIns="91440" bIns="45720" rtlCol="0" anchor="ctr" anchorCtr="0">
            <a:normAutofit lnSpcReduction="10000"/>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Where are Magisterial District Courts Located?</a:t>
            </a:r>
          </a:p>
        </p:txBody>
      </p:sp>
      <p:sp>
        <p:nvSpPr>
          <p:cNvPr id="11" name="Content Placeholder 2">
            <a:extLst>
              <a:ext uri="{FF2B5EF4-FFF2-40B4-BE49-F238E27FC236}">
                <a16:creationId xmlns:a16="http://schemas.microsoft.com/office/drawing/2014/main" id="{ECC8AA23-D8D0-93BE-5C5F-103A750B0D2F}"/>
              </a:ext>
            </a:extLst>
          </p:cNvPr>
          <p:cNvSpPr>
            <a:spLocks noGrp="1"/>
          </p:cNvSpPr>
          <p:nvPr/>
        </p:nvSpPr>
        <p:spPr>
          <a:xfrm>
            <a:off x="3074742" y="2268328"/>
            <a:ext cx="5357991" cy="1779724"/>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endParaRPr lang="en-US" sz="1600" i="1" dirty="0">
              <a:solidFill>
                <a:schemeClr val="tx1"/>
              </a:solidFill>
            </a:endParaRPr>
          </a:p>
        </p:txBody>
      </p:sp>
      <p:sp>
        <p:nvSpPr>
          <p:cNvPr id="2" name="TextBox 1">
            <a:extLst>
              <a:ext uri="{FF2B5EF4-FFF2-40B4-BE49-F238E27FC236}">
                <a16:creationId xmlns:a16="http://schemas.microsoft.com/office/drawing/2014/main" id="{3DC5963C-BA11-4E3C-5F69-7505BBC17F8B}"/>
              </a:ext>
            </a:extLst>
          </p:cNvPr>
          <p:cNvSpPr txBox="1"/>
          <p:nvPr/>
        </p:nvSpPr>
        <p:spPr>
          <a:xfrm>
            <a:off x="400102" y="1929678"/>
            <a:ext cx="5225481" cy="3139321"/>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Visit </a:t>
            </a:r>
            <a:r>
              <a:rPr lang="en-US" sz="1800" u="sng" dirty="0">
                <a:solidFill>
                  <a:srgbClr val="0000FF"/>
                </a:solidFill>
                <a:effectLst/>
                <a:latin typeface="Aptos" panose="020B0004020202020204" pitchFamily="34" charset="0"/>
                <a:ea typeface="Times New Roman" panose="02020603050405020304" pitchFamily="18" charset="0"/>
                <a:cs typeface="Aptos" panose="020B0004020202020204" pitchFamily="34" charset="0"/>
                <a:hlinkClick r:id="rId4"/>
              </a:rPr>
              <a:t>AOPC Public Locator Map</a:t>
            </a:r>
            <a:r>
              <a:rPr lang="en-US" sz="1800" dirty="0">
                <a:effectLst/>
                <a:latin typeface="Aptos" panose="020B0004020202020204" pitchFamily="34" charset="0"/>
                <a:ea typeface="Times New Roman" panose="02020603050405020304" pitchFamily="18" charset="0"/>
                <a:cs typeface="Aptos" panose="020B0004020202020204" pitchFamily="34" charset="0"/>
              </a:rPr>
              <a:t> (pacourts.us </a:t>
            </a:r>
            <a:r>
              <a:rPr lang="en-US" sz="1800" dirty="0">
                <a:effectLst/>
                <a:latin typeface="Wingdings" panose="05000000000000000000" pitchFamily="2" charset="2"/>
                <a:ea typeface="Times New Roman" panose="02020603050405020304" pitchFamily="18" charset="0"/>
                <a:cs typeface="Aptos" panose="020B0004020202020204" pitchFamily="34" charset="0"/>
              </a:rPr>
              <a:t>à</a:t>
            </a:r>
            <a:r>
              <a:rPr lang="en-US" sz="1800" dirty="0">
                <a:effectLst/>
                <a:latin typeface="Aptos" panose="020B0004020202020204" pitchFamily="34" charset="0"/>
                <a:ea typeface="Times New Roman" panose="02020603050405020304" pitchFamily="18" charset="0"/>
                <a:cs typeface="Aptos" panose="020B0004020202020204" pitchFamily="34" charset="0"/>
              </a:rPr>
              <a:t> courts </a:t>
            </a:r>
            <a:r>
              <a:rPr lang="en-US" sz="1800" dirty="0">
                <a:effectLst/>
                <a:latin typeface="Wingdings" panose="05000000000000000000" pitchFamily="2" charset="2"/>
                <a:ea typeface="Times New Roman" panose="02020603050405020304" pitchFamily="18" charset="0"/>
                <a:cs typeface="Aptos" panose="020B0004020202020204" pitchFamily="34" charset="0"/>
              </a:rPr>
              <a:t>à</a:t>
            </a:r>
            <a:r>
              <a:rPr lang="en-US" sz="1800" dirty="0">
                <a:effectLst/>
                <a:latin typeface="Aptos" panose="020B0004020202020204" pitchFamily="34" charset="0"/>
                <a:ea typeface="Times New Roman" panose="02020603050405020304" pitchFamily="18" charset="0"/>
                <a:cs typeface="Aptos" panose="020B0004020202020204" pitchFamily="34" charset="0"/>
              </a:rPr>
              <a:t> minor-courts) to view an interactive map of all magisterial district courts in Pennsylvania.  </a:t>
            </a:r>
          </a:p>
          <a:p>
            <a:pPr marR="0" lvl="0">
              <a:spcBef>
                <a:spcPts val="0"/>
              </a:spcBef>
              <a:spcAft>
                <a:spcPts val="0"/>
              </a:spcAft>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800100" lvl="1" indent="-342900">
              <a:buFont typeface="Symbol" panose="05050102010706020507" pitchFamily="18" charset="2"/>
              <a:buChar char=""/>
            </a:pPr>
            <a:r>
              <a:rPr lang="en-US" dirty="0">
                <a:effectLst/>
                <a:latin typeface="Aptos" panose="020B0004020202020204" pitchFamily="34" charset="0"/>
                <a:ea typeface="Times New Roman" panose="02020603050405020304" pitchFamily="18" charset="0"/>
                <a:cs typeface="Aptos" panose="020B0004020202020204" pitchFamily="34" charset="0"/>
              </a:rPr>
              <a:t>Each Magisterial District Court is assigned a unique court number with the first two digits always representing the specific judicial district, which is typically a single county or in some instances two adjoining counties termed a “joint-judicial district.”</a:t>
            </a:r>
            <a:endParaRPr lang="en-US" dirty="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9085699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64f61aa-404a-4868-a543-ca34c2b075e5" xsi:nil="true"/>
    <lcf76f155ced4ddcb4097134ff3c332f xmlns="e1bcc04a-3108-4859-b2c3-1adc67a38be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D647F5F3CA50E43A89F2088DB293B45" ma:contentTypeVersion="13" ma:contentTypeDescription="Create a new document." ma:contentTypeScope="" ma:versionID="250dcf85e39c64582cb2551db2f73c7a">
  <xsd:schema xmlns:xsd="http://www.w3.org/2001/XMLSchema" xmlns:xs="http://www.w3.org/2001/XMLSchema" xmlns:p="http://schemas.microsoft.com/office/2006/metadata/properties" xmlns:ns2="e1bcc04a-3108-4859-b2c3-1adc67a38be2" xmlns:ns3="564f61aa-404a-4868-a543-ca34c2b075e5" targetNamespace="http://schemas.microsoft.com/office/2006/metadata/properties" ma:root="true" ma:fieldsID="c44037bcbb8660604a1987e92bd1a96b" ns2:_="" ns3:_="">
    <xsd:import namespace="e1bcc04a-3108-4859-b2c3-1adc67a38be2"/>
    <xsd:import namespace="564f61aa-404a-4868-a543-ca34c2b075e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bcc04a-3108-4859-b2c3-1adc67a38b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62bef7bc-a4b5-406c-88cd-ba87672f0f77"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64f61aa-404a-4868-a543-ca34c2b075e5"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6e2f197-466a-4d04-b91a-c3af5a8969e5}" ma:internalName="TaxCatchAll" ma:showField="CatchAllData" ma:web="564f61aa-404a-4868-a543-ca34c2b075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76EFAD-48BA-4731-8199-683DF5A6FFF4}">
  <ds:schemaRefs>
    <ds:schemaRef ds:uri="http://purl.org/dc/dcmitype/"/>
    <ds:schemaRef ds:uri="http://schemas.microsoft.com/office/infopath/2007/PartnerControls"/>
    <ds:schemaRef ds:uri="http://schemas.openxmlformats.org/package/2006/metadata/core-properties"/>
    <ds:schemaRef ds:uri="http://purl.org/dc/terms/"/>
    <ds:schemaRef ds:uri="http://schemas.microsoft.com/office/2006/documentManagement/types"/>
    <ds:schemaRef ds:uri="http://www.w3.org/XML/1998/namespace"/>
    <ds:schemaRef ds:uri="http://purl.org/dc/elements/1.1/"/>
    <ds:schemaRef ds:uri="564f61aa-404a-4868-a543-ca34c2b075e5"/>
    <ds:schemaRef ds:uri="e1bcc04a-3108-4859-b2c3-1adc67a38be2"/>
    <ds:schemaRef ds:uri="http://schemas.microsoft.com/office/2006/metadata/properties"/>
  </ds:schemaRefs>
</ds:datastoreItem>
</file>

<file path=customXml/itemProps2.xml><?xml version="1.0" encoding="utf-8"?>
<ds:datastoreItem xmlns:ds="http://schemas.openxmlformats.org/officeDocument/2006/customXml" ds:itemID="{77774B59-6A08-40A4-8157-334809EE902F}">
  <ds:schemaRefs>
    <ds:schemaRef ds:uri="http://schemas.microsoft.com/sharepoint/v3/contenttype/forms"/>
  </ds:schemaRefs>
</ds:datastoreItem>
</file>

<file path=customXml/itemProps3.xml><?xml version="1.0" encoding="utf-8"?>
<ds:datastoreItem xmlns:ds="http://schemas.openxmlformats.org/officeDocument/2006/customXml" ds:itemID="{50771297-BD02-4B5C-AFD3-3D3452F065E0}">
  <ds:schemaRefs>
    <ds:schemaRef ds:uri="564f61aa-404a-4868-a543-ca34c2b075e5"/>
    <ds:schemaRef ds:uri="e1bcc04a-3108-4859-b2c3-1adc67a38be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1290</TotalTime>
  <Words>1090</Words>
  <Application>Microsoft Office PowerPoint</Application>
  <PresentationFormat>Widescreen</PresentationFormat>
  <Paragraphs>93</Paragraphs>
  <Slides>13</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Aptos</vt:lpstr>
      <vt:lpstr>Aptos Display</vt:lpstr>
      <vt:lpstr>Arial</vt:lpstr>
      <vt:lpstr>Century Schoolbook</vt:lpstr>
      <vt:lpstr>Georgia Pro</vt:lpstr>
      <vt:lpstr>Georgia Pro Semibold</vt:lpstr>
      <vt:lpstr>Symbol</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Scheffler</dc:creator>
  <cp:lastModifiedBy>Casey Scheffler</cp:lastModifiedBy>
  <cp:revision>20</cp:revision>
  <dcterms:created xsi:type="dcterms:W3CDTF">2024-09-10T15:14:47Z</dcterms:created>
  <dcterms:modified xsi:type="dcterms:W3CDTF">2025-03-17T14:48:06Z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0x0101004D647F5F3CA50E43A89F2088DB293B45</vt:lpwstr>
  </property>
  <property fmtid="{D5CDD505-2E9C-101B-9397-08002B2CF9AE}" pid="3" name="MediaServiceImageTags">
    <vt:lpwstr/>
  </property>
</Properties>
</file>