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257" r:id="rId6"/>
    <p:sldId id="267" r:id="rId7"/>
    <p:sldId id="268" r:id="rId8"/>
    <p:sldId id="259" r:id="rId9"/>
    <p:sldId id="271" r:id="rId10"/>
    <p:sldId id="266" r:id="rId11"/>
    <p:sldId id="260" r:id="rId12"/>
    <p:sldId id="272" r:id="rId13"/>
    <p:sldId id="263" r:id="rId14"/>
    <p:sldId id="264" r:id="rId15"/>
    <p:sldId id="265" r:id="rId16"/>
    <p:sldId id="261"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1715"/>
    <a:srgbClr val="8E400F"/>
    <a:srgbClr val="54617E"/>
    <a:srgbClr val="4A171B"/>
    <a:srgbClr val="935233"/>
    <a:srgbClr val="DAAE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64F8C7-6CE1-4DB2-B9B6-7AFB0EDFF108}" v="95" dt="2025-02-19T15:23:08.3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5" d="100"/>
          <a:sy n="135" d="100"/>
        </p:scale>
        <p:origin x="162" y="3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ey Scheffler" userId="17d57655-fec2-4454-b498-28fae3e8769f" providerId="ADAL" clId="{6D64F8C7-6CE1-4DB2-B9B6-7AFB0EDFF108}"/>
    <pc:docChg chg="undo redo custSel addSld delSld modSld sldOrd">
      <pc:chgData name="Casey Scheffler" userId="17d57655-fec2-4454-b498-28fae3e8769f" providerId="ADAL" clId="{6D64F8C7-6CE1-4DB2-B9B6-7AFB0EDFF108}" dt="2025-02-19T15:23:14.810" v="3938" actId="962"/>
      <pc:docMkLst>
        <pc:docMk/>
      </pc:docMkLst>
      <pc:sldChg chg="addSp modSp mod">
        <pc:chgData name="Casey Scheffler" userId="17d57655-fec2-4454-b498-28fae3e8769f" providerId="ADAL" clId="{6D64F8C7-6CE1-4DB2-B9B6-7AFB0EDFF108}" dt="2025-02-11T19:55:07.606" v="152" actId="167"/>
        <pc:sldMkLst>
          <pc:docMk/>
          <pc:sldMk cId="109857222" sldId="256"/>
        </pc:sldMkLst>
        <pc:picChg chg="add mod ord">
          <ac:chgData name="Casey Scheffler" userId="17d57655-fec2-4454-b498-28fae3e8769f" providerId="ADAL" clId="{6D64F8C7-6CE1-4DB2-B9B6-7AFB0EDFF108}" dt="2025-02-11T19:55:07.606" v="152" actId="167"/>
          <ac:picMkLst>
            <pc:docMk/>
            <pc:sldMk cId="109857222" sldId="256"/>
            <ac:picMk id="3" creationId="{33C54F66-536A-DBB9-24F3-762DAE6018E3}"/>
          </ac:picMkLst>
        </pc:picChg>
      </pc:sldChg>
      <pc:sldChg chg="addSp modSp mod">
        <pc:chgData name="Casey Scheffler" userId="17d57655-fec2-4454-b498-28fae3e8769f" providerId="ADAL" clId="{6D64F8C7-6CE1-4DB2-B9B6-7AFB0EDFF108}" dt="2025-02-12T18:00:42.476" v="2215" actId="20577"/>
        <pc:sldMkLst>
          <pc:docMk/>
          <pc:sldMk cId="2113754877" sldId="257"/>
        </pc:sldMkLst>
        <pc:spChg chg="mod">
          <ac:chgData name="Casey Scheffler" userId="17d57655-fec2-4454-b498-28fae3e8769f" providerId="ADAL" clId="{6D64F8C7-6CE1-4DB2-B9B6-7AFB0EDFF108}" dt="2025-02-12T17:07:43.874" v="939" actId="14100"/>
          <ac:spMkLst>
            <pc:docMk/>
            <pc:sldMk cId="2113754877" sldId="257"/>
            <ac:spMk id="2" creationId="{E3666281-B811-CEB4-FA1E-38C680D72C5E}"/>
          </ac:spMkLst>
        </pc:spChg>
        <pc:spChg chg="mod">
          <ac:chgData name="Casey Scheffler" userId="17d57655-fec2-4454-b498-28fae3e8769f" providerId="ADAL" clId="{6D64F8C7-6CE1-4DB2-B9B6-7AFB0EDFF108}" dt="2025-02-12T18:00:42.476" v="2215" actId="20577"/>
          <ac:spMkLst>
            <pc:docMk/>
            <pc:sldMk cId="2113754877" sldId="257"/>
            <ac:spMk id="4" creationId="{9FADB21A-6C57-F5C9-A306-5C004CB13600}"/>
          </ac:spMkLst>
        </pc:spChg>
        <pc:picChg chg="add mod ord">
          <ac:chgData name="Casey Scheffler" userId="17d57655-fec2-4454-b498-28fae3e8769f" providerId="ADAL" clId="{6D64F8C7-6CE1-4DB2-B9B6-7AFB0EDFF108}" dt="2025-02-11T19:58:20.030" v="161" actId="1076"/>
          <ac:picMkLst>
            <pc:docMk/>
            <pc:sldMk cId="2113754877" sldId="257"/>
            <ac:picMk id="5" creationId="{8C45AEDF-2574-3DC7-4DBE-0D42B49D1482}"/>
          </ac:picMkLst>
        </pc:picChg>
        <pc:picChg chg="add mod ord">
          <ac:chgData name="Casey Scheffler" userId="17d57655-fec2-4454-b498-28fae3e8769f" providerId="ADAL" clId="{6D64F8C7-6CE1-4DB2-B9B6-7AFB0EDFF108}" dt="2025-02-11T20:05:16.428" v="227" actId="167"/>
          <ac:picMkLst>
            <pc:docMk/>
            <pc:sldMk cId="2113754877" sldId="257"/>
            <ac:picMk id="7" creationId="{11FCA282-0A31-E07B-830D-CCD0E0A77697}"/>
          </ac:picMkLst>
        </pc:picChg>
      </pc:sldChg>
      <pc:sldChg chg="addSp delSp modSp mod">
        <pc:chgData name="Casey Scheffler" userId="17d57655-fec2-4454-b498-28fae3e8769f" providerId="ADAL" clId="{6D64F8C7-6CE1-4DB2-B9B6-7AFB0EDFF108}" dt="2025-02-12T18:08:56.809" v="2292" actId="1076"/>
        <pc:sldMkLst>
          <pc:docMk/>
          <pc:sldMk cId="2176616034" sldId="259"/>
        </pc:sldMkLst>
        <pc:spChg chg="mod">
          <ac:chgData name="Casey Scheffler" userId="17d57655-fec2-4454-b498-28fae3e8769f" providerId="ADAL" clId="{6D64F8C7-6CE1-4DB2-B9B6-7AFB0EDFF108}" dt="2025-02-12T18:08:37.132" v="2288" actId="14100"/>
          <ac:spMkLst>
            <pc:docMk/>
            <pc:sldMk cId="2176616034" sldId="259"/>
            <ac:spMk id="3" creationId="{E23F63F2-1998-FF3A-83E2-14B5EAECF61F}"/>
          </ac:spMkLst>
        </pc:spChg>
        <pc:spChg chg="mod">
          <ac:chgData name="Casey Scheffler" userId="17d57655-fec2-4454-b498-28fae3e8769f" providerId="ADAL" clId="{6D64F8C7-6CE1-4DB2-B9B6-7AFB0EDFF108}" dt="2025-02-12T18:08:56.809" v="2292" actId="1076"/>
          <ac:spMkLst>
            <pc:docMk/>
            <pc:sldMk cId="2176616034" sldId="259"/>
            <ac:spMk id="4" creationId="{9635F5E3-2B1C-7C0A-8581-67A9052D13AA}"/>
          </ac:spMkLst>
        </pc:spChg>
        <pc:spChg chg="mod">
          <ac:chgData name="Casey Scheffler" userId="17d57655-fec2-4454-b498-28fae3e8769f" providerId="ADAL" clId="{6D64F8C7-6CE1-4DB2-B9B6-7AFB0EDFF108}" dt="2025-02-12T18:08:51.897" v="2291" actId="1076"/>
          <ac:spMkLst>
            <pc:docMk/>
            <pc:sldMk cId="2176616034" sldId="259"/>
            <ac:spMk id="6" creationId="{A6A33159-D030-2F82-A142-F75940728319}"/>
          </ac:spMkLst>
        </pc:spChg>
        <pc:picChg chg="add del mod">
          <ac:chgData name="Casey Scheffler" userId="17d57655-fec2-4454-b498-28fae3e8769f" providerId="ADAL" clId="{6D64F8C7-6CE1-4DB2-B9B6-7AFB0EDFF108}" dt="2025-02-11T19:58:29.618" v="164" actId="478"/>
          <ac:picMkLst>
            <pc:docMk/>
            <pc:sldMk cId="2176616034" sldId="259"/>
            <ac:picMk id="5" creationId="{F81DBF97-3377-D10B-D5A7-2F880BBCAFF3}"/>
          </ac:picMkLst>
        </pc:picChg>
        <pc:picChg chg="add del mod">
          <ac:chgData name="Casey Scheffler" userId="17d57655-fec2-4454-b498-28fae3e8769f" providerId="ADAL" clId="{6D64F8C7-6CE1-4DB2-B9B6-7AFB0EDFF108}" dt="2025-02-11T20:05:56.563" v="231" actId="478"/>
          <ac:picMkLst>
            <pc:docMk/>
            <pc:sldMk cId="2176616034" sldId="259"/>
            <ac:picMk id="8" creationId="{8231611B-3F83-6C91-B975-4159181586E7}"/>
          </ac:picMkLst>
        </pc:picChg>
        <pc:picChg chg="add del mod">
          <ac:chgData name="Casey Scheffler" userId="17d57655-fec2-4454-b498-28fae3e8769f" providerId="ADAL" clId="{6D64F8C7-6CE1-4DB2-B9B6-7AFB0EDFF108}" dt="2025-02-11T20:06:47.183" v="240" actId="478"/>
          <ac:picMkLst>
            <pc:docMk/>
            <pc:sldMk cId="2176616034" sldId="259"/>
            <ac:picMk id="10" creationId="{70E7C7BE-526A-9219-2C86-D6F36E01A343}"/>
          </ac:picMkLst>
        </pc:picChg>
        <pc:picChg chg="add del mod ord">
          <ac:chgData name="Casey Scheffler" userId="17d57655-fec2-4454-b498-28fae3e8769f" providerId="ADAL" clId="{6D64F8C7-6CE1-4DB2-B9B6-7AFB0EDFF108}" dt="2025-02-11T20:11:57.304" v="283" actId="478"/>
          <ac:picMkLst>
            <pc:docMk/>
            <pc:sldMk cId="2176616034" sldId="259"/>
            <ac:picMk id="12" creationId="{CD237C87-4F59-EA81-8C68-8BC598422131}"/>
          </ac:picMkLst>
        </pc:picChg>
        <pc:picChg chg="add del mod">
          <ac:chgData name="Casey Scheffler" userId="17d57655-fec2-4454-b498-28fae3e8769f" providerId="ADAL" clId="{6D64F8C7-6CE1-4DB2-B9B6-7AFB0EDFF108}" dt="2025-02-11T20:12:10.758" v="290" actId="478"/>
          <ac:picMkLst>
            <pc:docMk/>
            <pc:sldMk cId="2176616034" sldId="259"/>
            <ac:picMk id="14" creationId="{53749C69-91F3-7003-3CF8-0019ACC1F867}"/>
          </ac:picMkLst>
        </pc:picChg>
        <pc:picChg chg="add mod ord">
          <ac:chgData name="Casey Scheffler" userId="17d57655-fec2-4454-b498-28fae3e8769f" providerId="ADAL" clId="{6D64F8C7-6CE1-4DB2-B9B6-7AFB0EDFF108}" dt="2025-02-11T20:12:19.770" v="295" actId="167"/>
          <ac:picMkLst>
            <pc:docMk/>
            <pc:sldMk cId="2176616034" sldId="259"/>
            <ac:picMk id="16" creationId="{999758E7-A100-2993-4F00-23D065991319}"/>
          </ac:picMkLst>
        </pc:picChg>
      </pc:sldChg>
      <pc:sldChg chg="addSp delSp modSp mod">
        <pc:chgData name="Casey Scheffler" userId="17d57655-fec2-4454-b498-28fae3e8769f" providerId="ADAL" clId="{6D64F8C7-6CE1-4DB2-B9B6-7AFB0EDFF108}" dt="2025-02-18T15:43:59.561" v="3227" actId="255"/>
        <pc:sldMkLst>
          <pc:docMk/>
          <pc:sldMk cId="2964221596" sldId="260"/>
        </pc:sldMkLst>
        <pc:spChg chg="mod">
          <ac:chgData name="Casey Scheffler" userId="17d57655-fec2-4454-b498-28fae3e8769f" providerId="ADAL" clId="{6D64F8C7-6CE1-4DB2-B9B6-7AFB0EDFF108}" dt="2025-02-18T15:05:42.365" v="2435" actId="1076"/>
          <ac:spMkLst>
            <pc:docMk/>
            <pc:sldMk cId="2964221596" sldId="260"/>
            <ac:spMk id="3" creationId="{DED756ED-9EC2-90F7-8F70-ABEEF43B3665}"/>
          </ac:spMkLst>
        </pc:spChg>
        <pc:spChg chg="add del mod">
          <ac:chgData name="Casey Scheffler" userId="17d57655-fec2-4454-b498-28fae3e8769f" providerId="ADAL" clId="{6D64F8C7-6CE1-4DB2-B9B6-7AFB0EDFF108}" dt="2025-02-18T15:43:59.561" v="3227" actId="255"/>
          <ac:spMkLst>
            <pc:docMk/>
            <pc:sldMk cId="2964221596" sldId="260"/>
            <ac:spMk id="6" creationId="{5BC97BC2-E3FB-3DFF-FD8D-9939B727C1A4}"/>
          </ac:spMkLst>
        </pc:spChg>
        <pc:spChg chg="add del mod">
          <ac:chgData name="Casey Scheffler" userId="17d57655-fec2-4454-b498-28fae3e8769f" providerId="ADAL" clId="{6D64F8C7-6CE1-4DB2-B9B6-7AFB0EDFF108}" dt="2025-02-18T15:37:35.960" v="3057" actId="478"/>
          <ac:spMkLst>
            <pc:docMk/>
            <pc:sldMk cId="2964221596" sldId="260"/>
            <ac:spMk id="7" creationId="{2EC82E6D-0444-E419-2D0F-AB1C7FFBB89D}"/>
          </ac:spMkLst>
        </pc:spChg>
        <pc:spChg chg="mod">
          <ac:chgData name="Casey Scheffler" userId="17d57655-fec2-4454-b498-28fae3e8769f" providerId="ADAL" clId="{6D64F8C7-6CE1-4DB2-B9B6-7AFB0EDFF108}" dt="2025-02-18T15:05:42.114" v="2434" actId="20577"/>
          <ac:spMkLst>
            <pc:docMk/>
            <pc:sldMk cId="2964221596" sldId="260"/>
            <ac:spMk id="8" creationId="{314C27C8-165C-5513-DB4B-9D840097C545}"/>
          </ac:spMkLst>
        </pc:spChg>
        <pc:spChg chg="del mod">
          <ac:chgData name="Casey Scheffler" userId="17d57655-fec2-4454-b498-28fae3e8769f" providerId="ADAL" clId="{6D64F8C7-6CE1-4DB2-B9B6-7AFB0EDFF108}" dt="2025-02-18T15:04:56.775" v="2406" actId="478"/>
          <ac:spMkLst>
            <pc:docMk/>
            <pc:sldMk cId="2964221596" sldId="260"/>
            <ac:spMk id="9" creationId="{C1FD08EE-6374-4F1B-E257-92EADC604DA8}"/>
          </ac:spMkLst>
        </pc:spChg>
        <pc:spChg chg="add mod">
          <ac:chgData name="Casey Scheffler" userId="17d57655-fec2-4454-b498-28fae3e8769f" providerId="ADAL" clId="{6D64F8C7-6CE1-4DB2-B9B6-7AFB0EDFF108}" dt="2025-02-18T15:39:58.412" v="3132" actId="20577"/>
          <ac:spMkLst>
            <pc:docMk/>
            <pc:sldMk cId="2964221596" sldId="260"/>
            <ac:spMk id="11" creationId="{4343603E-BEF9-828C-3E37-C3B272D333C3}"/>
          </ac:spMkLst>
        </pc:spChg>
        <pc:spChg chg="add del mod">
          <ac:chgData name="Casey Scheffler" userId="17d57655-fec2-4454-b498-28fae3e8769f" providerId="ADAL" clId="{6D64F8C7-6CE1-4DB2-B9B6-7AFB0EDFF108}" dt="2025-02-18T15:37:35.774" v="3056" actId="478"/>
          <ac:spMkLst>
            <pc:docMk/>
            <pc:sldMk cId="2964221596" sldId="260"/>
            <ac:spMk id="12" creationId="{4430DB3D-47EA-E517-324C-CFA0AD9725F3}"/>
          </ac:spMkLst>
        </pc:spChg>
        <pc:spChg chg="add mod">
          <ac:chgData name="Casey Scheffler" userId="17d57655-fec2-4454-b498-28fae3e8769f" providerId="ADAL" clId="{6D64F8C7-6CE1-4DB2-B9B6-7AFB0EDFF108}" dt="2025-02-18T15:40:34.531" v="3141" actId="1076"/>
          <ac:spMkLst>
            <pc:docMk/>
            <pc:sldMk cId="2964221596" sldId="260"/>
            <ac:spMk id="13" creationId="{3218AC4D-449B-748A-D7E1-B387FA4B3377}"/>
          </ac:spMkLst>
        </pc:spChg>
        <pc:spChg chg="add del mod">
          <ac:chgData name="Casey Scheffler" userId="17d57655-fec2-4454-b498-28fae3e8769f" providerId="ADAL" clId="{6D64F8C7-6CE1-4DB2-B9B6-7AFB0EDFF108}" dt="2025-02-18T15:41:23.388" v="3157" actId="1076"/>
          <ac:spMkLst>
            <pc:docMk/>
            <pc:sldMk cId="2964221596" sldId="260"/>
            <ac:spMk id="14" creationId="{D17D4185-5373-5DCF-5668-5F550DFCA2DD}"/>
          </ac:spMkLst>
        </pc:spChg>
        <pc:spChg chg="add mod">
          <ac:chgData name="Casey Scheffler" userId="17d57655-fec2-4454-b498-28fae3e8769f" providerId="ADAL" clId="{6D64F8C7-6CE1-4DB2-B9B6-7AFB0EDFF108}" dt="2025-02-18T15:41:37.297" v="3159" actId="1076"/>
          <ac:spMkLst>
            <pc:docMk/>
            <pc:sldMk cId="2964221596" sldId="260"/>
            <ac:spMk id="15" creationId="{93660263-6490-1244-DAC6-ACF957FA05DA}"/>
          </ac:spMkLst>
        </pc:spChg>
        <pc:spChg chg="add mod">
          <ac:chgData name="Casey Scheffler" userId="17d57655-fec2-4454-b498-28fae3e8769f" providerId="ADAL" clId="{6D64F8C7-6CE1-4DB2-B9B6-7AFB0EDFF108}" dt="2025-02-18T15:41:00.052" v="3148" actId="1076"/>
          <ac:spMkLst>
            <pc:docMk/>
            <pc:sldMk cId="2964221596" sldId="260"/>
            <ac:spMk id="16" creationId="{B3CC14A8-65D2-FA51-8207-04D0BC26424E}"/>
          </ac:spMkLst>
        </pc:spChg>
        <pc:spChg chg="add del mod">
          <ac:chgData name="Casey Scheffler" userId="17d57655-fec2-4454-b498-28fae3e8769f" providerId="ADAL" clId="{6D64F8C7-6CE1-4DB2-B9B6-7AFB0EDFF108}" dt="2025-02-18T15:37:43.614" v="3062" actId="478"/>
          <ac:spMkLst>
            <pc:docMk/>
            <pc:sldMk cId="2964221596" sldId="260"/>
            <ac:spMk id="17" creationId="{06B767EE-DB22-E996-E05F-881AEA1CA028}"/>
          </ac:spMkLst>
        </pc:spChg>
        <pc:spChg chg="add del mod">
          <ac:chgData name="Casey Scheffler" userId="17d57655-fec2-4454-b498-28fae3e8769f" providerId="ADAL" clId="{6D64F8C7-6CE1-4DB2-B9B6-7AFB0EDFF108}" dt="2025-02-18T15:40:41.473" v="3144" actId="478"/>
          <ac:spMkLst>
            <pc:docMk/>
            <pc:sldMk cId="2964221596" sldId="260"/>
            <ac:spMk id="18" creationId="{0319809C-E4DE-4B6D-45CE-196EDA04315C}"/>
          </ac:spMkLst>
        </pc:spChg>
        <pc:spChg chg="add mod">
          <ac:chgData name="Casey Scheffler" userId="17d57655-fec2-4454-b498-28fae3e8769f" providerId="ADAL" clId="{6D64F8C7-6CE1-4DB2-B9B6-7AFB0EDFF108}" dt="2025-02-18T15:40:53.493" v="3147" actId="1076"/>
          <ac:spMkLst>
            <pc:docMk/>
            <pc:sldMk cId="2964221596" sldId="260"/>
            <ac:spMk id="19" creationId="{C8EF229B-B4D8-6F45-804C-AD4283B51AB5}"/>
          </ac:spMkLst>
        </pc:spChg>
        <pc:spChg chg="add mod">
          <ac:chgData name="Casey Scheffler" userId="17d57655-fec2-4454-b498-28fae3e8769f" providerId="ADAL" clId="{6D64F8C7-6CE1-4DB2-B9B6-7AFB0EDFF108}" dt="2025-02-18T15:43:29.777" v="3225" actId="1076"/>
          <ac:spMkLst>
            <pc:docMk/>
            <pc:sldMk cId="2964221596" sldId="260"/>
            <ac:spMk id="20" creationId="{25B16639-EAB5-E3CB-6F11-DD9632755C0C}"/>
          </ac:spMkLst>
        </pc:spChg>
        <pc:spChg chg="add mod">
          <ac:chgData name="Casey Scheffler" userId="17d57655-fec2-4454-b498-28fae3e8769f" providerId="ADAL" clId="{6D64F8C7-6CE1-4DB2-B9B6-7AFB0EDFF108}" dt="2025-02-18T15:42:35.242" v="3192" actId="1076"/>
          <ac:spMkLst>
            <pc:docMk/>
            <pc:sldMk cId="2964221596" sldId="260"/>
            <ac:spMk id="21" creationId="{371903F2-A9FB-3E39-25A0-A509A3F7BAEB}"/>
          </ac:spMkLst>
        </pc:spChg>
        <pc:picChg chg="add mod ord">
          <ac:chgData name="Casey Scheffler" userId="17d57655-fec2-4454-b498-28fae3e8769f" providerId="ADAL" clId="{6D64F8C7-6CE1-4DB2-B9B6-7AFB0EDFF108}" dt="2025-02-11T20:08:27.749" v="264" actId="167"/>
          <ac:picMkLst>
            <pc:docMk/>
            <pc:sldMk cId="2964221596" sldId="260"/>
            <ac:picMk id="4" creationId="{2873B211-7786-8CB5-B831-CF2B3AADE718}"/>
          </ac:picMkLst>
        </pc:picChg>
        <pc:picChg chg="add del mod">
          <ac:chgData name="Casey Scheffler" userId="17d57655-fec2-4454-b498-28fae3e8769f" providerId="ADAL" clId="{6D64F8C7-6CE1-4DB2-B9B6-7AFB0EDFF108}" dt="2025-02-18T15:24:26.171" v="2443" actId="478"/>
          <ac:picMkLst>
            <pc:docMk/>
            <pc:sldMk cId="2964221596" sldId="260"/>
            <ac:picMk id="5" creationId="{7EE89CC2-B791-B6DA-19A0-BE7A931D840C}"/>
          </ac:picMkLst>
        </pc:picChg>
      </pc:sldChg>
      <pc:sldChg chg="addSp modSp add del mod ord">
        <pc:chgData name="Casey Scheffler" userId="17d57655-fec2-4454-b498-28fae3e8769f" providerId="ADAL" clId="{6D64F8C7-6CE1-4DB2-B9B6-7AFB0EDFF108}" dt="2025-02-12T17:21:41.770" v="982"/>
        <pc:sldMkLst>
          <pc:docMk/>
          <pc:sldMk cId="962323939" sldId="261"/>
        </pc:sldMkLst>
        <pc:spChg chg="mod">
          <ac:chgData name="Casey Scheffler" userId="17d57655-fec2-4454-b498-28fae3e8769f" providerId="ADAL" clId="{6D64F8C7-6CE1-4DB2-B9B6-7AFB0EDFF108}" dt="2025-02-12T16:54:31.390" v="713" actId="20577"/>
          <ac:spMkLst>
            <pc:docMk/>
            <pc:sldMk cId="962323939" sldId="261"/>
            <ac:spMk id="2" creationId="{03E84EA3-D1A7-7BCF-0B56-9DE7D19D3CF2}"/>
          </ac:spMkLst>
        </pc:spChg>
        <pc:spChg chg="mod">
          <ac:chgData name="Casey Scheffler" userId="17d57655-fec2-4454-b498-28fae3e8769f" providerId="ADAL" clId="{6D64F8C7-6CE1-4DB2-B9B6-7AFB0EDFF108}" dt="2025-02-12T16:54:49.009" v="716" actId="14100"/>
          <ac:spMkLst>
            <pc:docMk/>
            <pc:sldMk cId="962323939" sldId="261"/>
            <ac:spMk id="3" creationId="{7105F72E-94AC-3DB1-DB8A-0C8C5D2C2A89}"/>
          </ac:spMkLst>
        </pc:spChg>
        <pc:picChg chg="add mod ord">
          <ac:chgData name="Casey Scheffler" userId="17d57655-fec2-4454-b498-28fae3e8769f" providerId="ADAL" clId="{6D64F8C7-6CE1-4DB2-B9B6-7AFB0EDFF108}" dt="2025-02-11T20:13:46.041" v="324" actId="167"/>
          <ac:picMkLst>
            <pc:docMk/>
            <pc:sldMk cId="962323939" sldId="261"/>
            <ac:picMk id="7" creationId="{F7A4FFCA-9988-E887-8569-3236FFBD10B2}"/>
          </ac:picMkLst>
        </pc:picChg>
      </pc:sldChg>
      <pc:sldChg chg="add del">
        <pc:chgData name="Casey Scheffler" userId="17d57655-fec2-4454-b498-28fae3e8769f" providerId="ADAL" clId="{6D64F8C7-6CE1-4DB2-B9B6-7AFB0EDFF108}" dt="2025-02-11T20:09:44.964" v="276" actId="47"/>
        <pc:sldMkLst>
          <pc:docMk/>
          <pc:sldMk cId="631965614" sldId="262"/>
        </pc:sldMkLst>
      </pc:sldChg>
      <pc:sldChg chg="addSp delSp modSp mod">
        <pc:chgData name="Casey Scheffler" userId="17d57655-fec2-4454-b498-28fae3e8769f" providerId="ADAL" clId="{6D64F8C7-6CE1-4DB2-B9B6-7AFB0EDFF108}" dt="2025-02-12T18:10:31.089" v="2299" actId="14100"/>
        <pc:sldMkLst>
          <pc:docMk/>
          <pc:sldMk cId="3334366150" sldId="263"/>
        </pc:sldMkLst>
        <pc:spChg chg="mod">
          <ac:chgData name="Casey Scheffler" userId="17d57655-fec2-4454-b498-28fae3e8769f" providerId="ADAL" clId="{6D64F8C7-6CE1-4DB2-B9B6-7AFB0EDFF108}" dt="2025-02-12T18:10:31.089" v="2299" actId="14100"/>
          <ac:spMkLst>
            <pc:docMk/>
            <pc:sldMk cId="3334366150" sldId="263"/>
            <ac:spMk id="3" creationId="{368F5D58-0CA0-D917-5E55-6285781CE796}"/>
          </ac:spMkLst>
        </pc:spChg>
        <pc:spChg chg="mod">
          <ac:chgData name="Casey Scheffler" userId="17d57655-fec2-4454-b498-28fae3e8769f" providerId="ADAL" clId="{6D64F8C7-6CE1-4DB2-B9B6-7AFB0EDFF108}" dt="2025-02-12T17:49:45.359" v="1985" actId="1076"/>
          <ac:spMkLst>
            <pc:docMk/>
            <pc:sldMk cId="3334366150" sldId="263"/>
            <ac:spMk id="4" creationId="{7F8F7940-9560-E96B-A29A-9B9FCBB6D91A}"/>
          </ac:spMkLst>
        </pc:spChg>
        <pc:spChg chg="mod">
          <ac:chgData name="Casey Scheffler" userId="17d57655-fec2-4454-b498-28fae3e8769f" providerId="ADAL" clId="{6D64F8C7-6CE1-4DB2-B9B6-7AFB0EDFF108}" dt="2025-02-12T17:49:44.565" v="1983" actId="1076"/>
          <ac:spMkLst>
            <pc:docMk/>
            <pc:sldMk cId="3334366150" sldId="263"/>
            <ac:spMk id="5" creationId="{91744374-F77C-F8B9-23AC-CA3A45C4D635}"/>
          </ac:spMkLst>
        </pc:spChg>
        <pc:picChg chg="add del mod">
          <ac:chgData name="Casey Scheffler" userId="17d57655-fec2-4454-b498-28fae3e8769f" providerId="ADAL" clId="{6D64F8C7-6CE1-4DB2-B9B6-7AFB0EDFF108}" dt="2025-02-12T17:10:52.954" v="947" actId="478"/>
          <ac:picMkLst>
            <pc:docMk/>
            <pc:sldMk cId="3334366150" sldId="263"/>
            <ac:picMk id="2" creationId="{90636513-8064-F305-9D26-3012046CA849}"/>
          </ac:picMkLst>
        </pc:picChg>
        <pc:picChg chg="mod">
          <ac:chgData name="Casey Scheffler" userId="17d57655-fec2-4454-b498-28fae3e8769f" providerId="ADAL" clId="{6D64F8C7-6CE1-4DB2-B9B6-7AFB0EDFF108}" dt="2025-02-12T17:49:45.023" v="1984" actId="1076"/>
          <ac:picMkLst>
            <pc:docMk/>
            <pc:sldMk cId="3334366150" sldId="263"/>
            <ac:picMk id="6" creationId="{3351044F-EA74-3503-83F6-8590D7031E1C}"/>
          </ac:picMkLst>
        </pc:picChg>
        <pc:picChg chg="add del mod ord">
          <ac:chgData name="Casey Scheffler" userId="17d57655-fec2-4454-b498-28fae3e8769f" providerId="ADAL" clId="{6D64F8C7-6CE1-4DB2-B9B6-7AFB0EDFF108}" dt="2025-02-12T17:47:26.823" v="1961" actId="478"/>
          <ac:picMkLst>
            <pc:docMk/>
            <pc:sldMk cId="3334366150" sldId="263"/>
            <ac:picMk id="7" creationId="{6C832F4F-2550-899C-D4DF-B100D3C519FE}"/>
          </ac:picMkLst>
        </pc:picChg>
        <pc:picChg chg="add del mod">
          <ac:chgData name="Casey Scheffler" userId="17d57655-fec2-4454-b498-28fae3e8769f" providerId="ADAL" clId="{6D64F8C7-6CE1-4DB2-B9B6-7AFB0EDFF108}" dt="2025-02-12T17:47:21.616" v="1960" actId="478"/>
          <ac:picMkLst>
            <pc:docMk/>
            <pc:sldMk cId="3334366150" sldId="263"/>
            <ac:picMk id="8" creationId="{F7C4DCBD-D292-535D-C304-24527D15F131}"/>
          </ac:picMkLst>
        </pc:picChg>
        <pc:picChg chg="add del mod ord">
          <ac:chgData name="Casey Scheffler" userId="17d57655-fec2-4454-b498-28fae3e8769f" providerId="ADAL" clId="{6D64F8C7-6CE1-4DB2-B9B6-7AFB0EDFF108}" dt="2025-02-12T17:50:05.446" v="1993" actId="478"/>
          <ac:picMkLst>
            <pc:docMk/>
            <pc:sldMk cId="3334366150" sldId="263"/>
            <ac:picMk id="9" creationId="{96560B06-F435-D0FD-B5AF-868731EE2068}"/>
          </ac:picMkLst>
        </pc:picChg>
        <pc:picChg chg="add mod ord">
          <ac:chgData name="Casey Scheffler" userId="17d57655-fec2-4454-b498-28fae3e8769f" providerId="ADAL" clId="{6D64F8C7-6CE1-4DB2-B9B6-7AFB0EDFF108}" dt="2025-02-12T17:50:49.535" v="2003" actId="167"/>
          <ac:picMkLst>
            <pc:docMk/>
            <pc:sldMk cId="3334366150" sldId="263"/>
            <ac:picMk id="11" creationId="{3CD893F5-C192-3A5A-B809-A476F4B454EF}"/>
          </ac:picMkLst>
        </pc:picChg>
      </pc:sldChg>
      <pc:sldChg chg="addSp delSp modSp mod">
        <pc:chgData name="Casey Scheffler" userId="17d57655-fec2-4454-b498-28fae3e8769f" providerId="ADAL" clId="{6D64F8C7-6CE1-4DB2-B9B6-7AFB0EDFF108}" dt="2025-02-12T18:12:15.411" v="2308" actId="478"/>
        <pc:sldMkLst>
          <pc:docMk/>
          <pc:sldMk cId="1422959632" sldId="264"/>
        </pc:sldMkLst>
        <pc:spChg chg="mod">
          <ac:chgData name="Casey Scheffler" userId="17d57655-fec2-4454-b498-28fae3e8769f" providerId="ADAL" clId="{6D64F8C7-6CE1-4DB2-B9B6-7AFB0EDFF108}" dt="2025-02-12T16:44:38.704" v="357" actId="113"/>
          <ac:spMkLst>
            <pc:docMk/>
            <pc:sldMk cId="1422959632" sldId="264"/>
            <ac:spMk id="8" creationId="{68A5FD2B-E3E5-1C2B-0151-21F216B14A33}"/>
          </ac:spMkLst>
        </pc:spChg>
        <pc:picChg chg="add del mod ord">
          <ac:chgData name="Casey Scheffler" userId="17d57655-fec2-4454-b498-28fae3e8769f" providerId="ADAL" clId="{6D64F8C7-6CE1-4DB2-B9B6-7AFB0EDFF108}" dt="2025-02-12T17:51:00.716" v="2004" actId="478"/>
          <ac:picMkLst>
            <pc:docMk/>
            <pc:sldMk cId="1422959632" sldId="264"/>
            <ac:picMk id="10" creationId="{D530B33F-56A4-E444-E00D-F65FDF7AE354}"/>
          </ac:picMkLst>
        </pc:picChg>
        <pc:picChg chg="add del mod ord">
          <ac:chgData name="Casey Scheffler" userId="17d57655-fec2-4454-b498-28fae3e8769f" providerId="ADAL" clId="{6D64F8C7-6CE1-4DB2-B9B6-7AFB0EDFF108}" dt="2025-02-12T18:12:15.411" v="2308" actId="478"/>
          <ac:picMkLst>
            <pc:docMk/>
            <pc:sldMk cId="1422959632" sldId="264"/>
            <ac:picMk id="11" creationId="{002DAD83-5F98-565B-DF5A-667EB894ECD3}"/>
          </ac:picMkLst>
        </pc:picChg>
        <pc:picChg chg="add del mod">
          <ac:chgData name="Casey Scheffler" userId="17d57655-fec2-4454-b498-28fae3e8769f" providerId="ADAL" clId="{6D64F8C7-6CE1-4DB2-B9B6-7AFB0EDFF108}" dt="2025-02-12T18:12:14.103" v="2307" actId="14100"/>
          <ac:picMkLst>
            <pc:docMk/>
            <pc:sldMk cId="1422959632" sldId="264"/>
            <ac:picMk id="13" creationId="{7E3B05B3-5475-ACBD-6171-FCE581D5FF5B}"/>
          </ac:picMkLst>
        </pc:picChg>
      </pc:sldChg>
      <pc:sldChg chg="addSp modSp mod">
        <pc:chgData name="Casey Scheffler" userId="17d57655-fec2-4454-b498-28fae3e8769f" providerId="ADAL" clId="{6D64F8C7-6CE1-4DB2-B9B6-7AFB0EDFF108}" dt="2025-02-11T19:58:45.199" v="170" actId="167"/>
        <pc:sldMkLst>
          <pc:docMk/>
          <pc:sldMk cId="2348064742" sldId="265"/>
        </pc:sldMkLst>
        <pc:picChg chg="add mod ord">
          <ac:chgData name="Casey Scheffler" userId="17d57655-fec2-4454-b498-28fae3e8769f" providerId="ADAL" clId="{6D64F8C7-6CE1-4DB2-B9B6-7AFB0EDFF108}" dt="2025-02-11T19:58:45.199" v="170" actId="167"/>
          <ac:picMkLst>
            <pc:docMk/>
            <pc:sldMk cId="2348064742" sldId="265"/>
            <ac:picMk id="4" creationId="{FFB73ACB-AF37-C5F4-97FA-38D9F4162E95}"/>
          </ac:picMkLst>
        </pc:picChg>
      </pc:sldChg>
      <pc:sldChg chg="addSp delSp modSp add del mod ord">
        <pc:chgData name="Casey Scheffler" userId="17d57655-fec2-4454-b498-28fae3e8769f" providerId="ADAL" clId="{6D64F8C7-6CE1-4DB2-B9B6-7AFB0EDFF108}" dt="2025-02-18T15:56:09.205" v="3916"/>
        <pc:sldMkLst>
          <pc:docMk/>
          <pc:sldMk cId="673188745" sldId="266"/>
        </pc:sldMkLst>
        <pc:spChg chg="mod">
          <ac:chgData name="Casey Scheffler" userId="17d57655-fec2-4454-b498-28fae3e8769f" providerId="ADAL" clId="{6D64F8C7-6CE1-4DB2-B9B6-7AFB0EDFF108}" dt="2025-02-12T17:55:50.273" v="2034" actId="14100"/>
          <ac:spMkLst>
            <pc:docMk/>
            <pc:sldMk cId="673188745" sldId="266"/>
            <ac:spMk id="3" creationId="{EC697286-AA71-BE2E-87CB-1037584F7916}"/>
          </ac:spMkLst>
        </pc:spChg>
        <pc:spChg chg="mod">
          <ac:chgData name="Casey Scheffler" userId="17d57655-fec2-4454-b498-28fae3e8769f" providerId="ADAL" clId="{6D64F8C7-6CE1-4DB2-B9B6-7AFB0EDFF108}" dt="2025-02-12T17:22:21.416" v="1018" actId="1076"/>
          <ac:spMkLst>
            <pc:docMk/>
            <pc:sldMk cId="673188745" sldId="266"/>
            <ac:spMk id="9" creationId="{314C27C8-165C-5513-DB4B-9D840097C545}"/>
          </ac:spMkLst>
        </pc:spChg>
        <pc:spChg chg="mod">
          <ac:chgData name="Casey Scheffler" userId="17d57655-fec2-4454-b498-28fae3e8769f" providerId="ADAL" clId="{6D64F8C7-6CE1-4DB2-B9B6-7AFB0EDFF108}" dt="2025-02-12T17:46:35.739" v="1952" actId="27636"/>
          <ac:spMkLst>
            <pc:docMk/>
            <pc:sldMk cId="673188745" sldId="266"/>
            <ac:spMk id="11" creationId="{83302BFD-960F-CBB3-E984-CDC12813A10C}"/>
          </ac:spMkLst>
        </pc:spChg>
        <pc:spChg chg="del mod">
          <ac:chgData name="Casey Scheffler" userId="17d57655-fec2-4454-b498-28fae3e8769f" providerId="ADAL" clId="{6D64F8C7-6CE1-4DB2-B9B6-7AFB0EDFF108}" dt="2025-02-12T17:29:49.205" v="1417" actId="478"/>
          <ac:spMkLst>
            <pc:docMk/>
            <pc:sldMk cId="673188745" sldId="266"/>
            <ac:spMk id="12" creationId="{1ADED680-0570-AA8D-24AF-9A234F9AD175}"/>
          </ac:spMkLst>
        </pc:spChg>
        <pc:graphicFrameChg chg="add del mod modGraphic">
          <ac:chgData name="Casey Scheffler" userId="17d57655-fec2-4454-b498-28fae3e8769f" providerId="ADAL" clId="{6D64F8C7-6CE1-4DB2-B9B6-7AFB0EDFF108}" dt="2025-02-12T17:34:23.912" v="1462" actId="478"/>
          <ac:graphicFrameMkLst>
            <pc:docMk/>
            <pc:sldMk cId="673188745" sldId="266"/>
            <ac:graphicFrameMk id="5" creationId="{C766571D-EEB7-8089-BEAC-567AF4A00553}"/>
          </ac:graphicFrameMkLst>
        </pc:graphicFrameChg>
        <pc:graphicFrameChg chg="add mod modGraphic">
          <ac:chgData name="Casey Scheffler" userId="17d57655-fec2-4454-b498-28fae3e8769f" providerId="ADAL" clId="{6D64F8C7-6CE1-4DB2-B9B6-7AFB0EDFF108}" dt="2025-02-12T18:10:17.160" v="2297" actId="207"/>
          <ac:graphicFrameMkLst>
            <pc:docMk/>
            <pc:sldMk cId="673188745" sldId="266"/>
            <ac:graphicFrameMk id="6" creationId="{C0BC0BAC-69A0-5DF2-7CB5-CADD6CFC524B}"/>
          </ac:graphicFrameMkLst>
        </pc:graphicFrameChg>
        <pc:picChg chg="add">
          <ac:chgData name="Casey Scheffler" userId="17d57655-fec2-4454-b498-28fae3e8769f" providerId="ADAL" clId="{6D64F8C7-6CE1-4DB2-B9B6-7AFB0EDFF108}" dt="2025-02-12T17:29:35.388" v="1414"/>
          <ac:picMkLst>
            <pc:docMk/>
            <pc:sldMk cId="673188745" sldId="266"/>
            <ac:picMk id="2" creationId="{3AF7E074-987A-49A2-C71F-6C36F4715F80}"/>
          </ac:picMkLst>
        </pc:picChg>
        <pc:picChg chg="add del mod ord">
          <ac:chgData name="Casey Scheffler" userId="17d57655-fec2-4454-b498-28fae3e8769f" providerId="ADAL" clId="{6D64F8C7-6CE1-4DB2-B9B6-7AFB0EDFF108}" dt="2025-02-12T17:46:59.556" v="1955" actId="478"/>
          <ac:picMkLst>
            <pc:docMk/>
            <pc:sldMk cId="673188745" sldId="266"/>
            <ac:picMk id="4" creationId="{74A4C388-5F55-D1E4-F935-7E423538F353}"/>
          </ac:picMkLst>
        </pc:picChg>
        <pc:picChg chg="add mod ord">
          <ac:chgData name="Casey Scheffler" userId="17d57655-fec2-4454-b498-28fae3e8769f" providerId="ADAL" clId="{6D64F8C7-6CE1-4DB2-B9B6-7AFB0EDFF108}" dt="2025-02-12T17:47:04.682" v="1957" actId="167"/>
          <ac:picMkLst>
            <pc:docMk/>
            <pc:sldMk cId="673188745" sldId="266"/>
            <ac:picMk id="7" creationId="{A2D4D2FB-0759-39FD-1F99-DD64FBB144DA}"/>
          </ac:picMkLst>
        </pc:picChg>
        <pc:picChg chg="del mod">
          <ac:chgData name="Casey Scheffler" userId="17d57655-fec2-4454-b498-28fae3e8769f" providerId="ADAL" clId="{6D64F8C7-6CE1-4DB2-B9B6-7AFB0EDFF108}" dt="2025-02-11T16:42:17.304" v="137" actId="478"/>
          <ac:picMkLst>
            <pc:docMk/>
            <pc:sldMk cId="673188745" sldId="266"/>
            <ac:picMk id="13" creationId="{11DB518A-EA93-0E40-33FB-C957FB3D795D}"/>
          </ac:picMkLst>
        </pc:picChg>
      </pc:sldChg>
      <pc:sldChg chg="addSp delSp modSp mod">
        <pc:chgData name="Casey Scheffler" userId="17d57655-fec2-4454-b498-28fae3e8769f" providerId="ADAL" clId="{6D64F8C7-6CE1-4DB2-B9B6-7AFB0EDFF108}" dt="2025-02-12T17:24:22.193" v="1033" actId="478"/>
        <pc:sldMkLst>
          <pc:docMk/>
          <pc:sldMk cId="1218696574" sldId="267"/>
        </pc:sldMkLst>
        <pc:picChg chg="add mod ord">
          <ac:chgData name="Casey Scheffler" userId="17d57655-fec2-4454-b498-28fae3e8769f" providerId="ADAL" clId="{6D64F8C7-6CE1-4DB2-B9B6-7AFB0EDFF108}" dt="2025-02-12T17:24:21.635" v="1032" actId="14100"/>
          <ac:picMkLst>
            <pc:docMk/>
            <pc:sldMk cId="1218696574" sldId="267"/>
            <ac:picMk id="5" creationId="{B9DBBA19-0C82-1D51-9414-9DF5C4912C5D}"/>
          </ac:picMkLst>
        </pc:picChg>
        <pc:picChg chg="add del mod ord">
          <ac:chgData name="Casey Scheffler" userId="17d57655-fec2-4454-b498-28fae3e8769f" providerId="ADAL" clId="{6D64F8C7-6CE1-4DB2-B9B6-7AFB0EDFF108}" dt="2025-02-12T17:24:22.193" v="1033" actId="478"/>
          <ac:picMkLst>
            <pc:docMk/>
            <pc:sldMk cId="1218696574" sldId="267"/>
            <ac:picMk id="6" creationId="{883E60CC-B889-519E-9FCD-71698182D3F4}"/>
          </ac:picMkLst>
        </pc:picChg>
      </pc:sldChg>
      <pc:sldChg chg="addSp delSp modSp mod">
        <pc:chgData name="Casey Scheffler" userId="17d57655-fec2-4454-b498-28fae3e8769f" providerId="ADAL" clId="{6D64F8C7-6CE1-4DB2-B9B6-7AFB0EDFF108}" dt="2025-02-12T18:13:04.455" v="2311" actId="14100"/>
        <pc:sldMkLst>
          <pc:docMk/>
          <pc:sldMk cId="2670444381" sldId="268"/>
        </pc:sldMkLst>
        <pc:spChg chg="mod">
          <ac:chgData name="Casey Scheffler" userId="17d57655-fec2-4454-b498-28fae3e8769f" providerId="ADAL" clId="{6D64F8C7-6CE1-4DB2-B9B6-7AFB0EDFF108}" dt="2025-02-12T18:13:04.455" v="2311" actId="14100"/>
          <ac:spMkLst>
            <pc:docMk/>
            <pc:sldMk cId="2670444381" sldId="268"/>
            <ac:spMk id="3" creationId="{9100723C-97E1-E42A-1480-3823B5D443F1}"/>
          </ac:spMkLst>
        </pc:spChg>
        <pc:picChg chg="add del mod ord">
          <ac:chgData name="Casey Scheffler" userId="17d57655-fec2-4454-b498-28fae3e8769f" providerId="ADAL" clId="{6D64F8C7-6CE1-4DB2-B9B6-7AFB0EDFF108}" dt="2025-02-12T17:57:03.328" v="2050" actId="167"/>
          <ac:picMkLst>
            <pc:docMk/>
            <pc:sldMk cId="2670444381" sldId="268"/>
            <ac:picMk id="4" creationId="{FF527EEA-1C96-CBAE-72F1-8BA4ACD34825}"/>
          </ac:picMkLst>
        </pc:picChg>
        <pc:picChg chg="add del mod">
          <ac:chgData name="Casey Scheffler" userId="17d57655-fec2-4454-b498-28fae3e8769f" providerId="ADAL" clId="{6D64F8C7-6CE1-4DB2-B9B6-7AFB0EDFF108}" dt="2025-02-11T20:05:33.571" v="229" actId="478"/>
          <ac:picMkLst>
            <pc:docMk/>
            <pc:sldMk cId="2670444381" sldId="268"/>
            <ac:picMk id="19" creationId="{37E357C2-3004-BA7A-214F-AE56C7DFB63C}"/>
          </ac:picMkLst>
        </pc:picChg>
        <pc:picChg chg="add del mod ord">
          <ac:chgData name="Casey Scheffler" userId="17d57655-fec2-4454-b498-28fae3e8769f" providerId="ADAL" clId="{6D64F8C7-6CE1-4DB2-B9B6-7AFB0EDFF108}" dt="2025-02-12T17:56:57.988" v="2048" actId="478"/>
          <ac:picMkLst>
            <pc:docMk/>
            <pc:sldMk cId="2670444381" sldId="268"/>
            <ac:picMk id="21" creationId="{EF6744B5-00DC-A53A-1AC7-6555984CD7D7}"/>
          </ac:picMkLst>
        </pc:picChg>
        <pc:picChg chg="add mod">
          <ac:chgData name="Casey Scheffler" userId="17d57655-fec2-4454-b498-28fae3e8769f" providerId="ADAL" clId="{6D64F8C7-6CE1-4DB2-B9B6-7AFB0EDFF108}" dt="2025-02-11T20:12:31.970" v="296"/>
          <ac:picMkLst>
            <pc:docMk/>
            <pc:sldMk cId="2670444381" sldId="268"/>
            <ac:picMk id="23" creationId="{BCDA55A7-334B-081F-A189-C6579DAB972A}"/>
          </ac:picMkLst>
        </pc:picChg>
      </pc:sldChg>
      <pc:sldChg chg="addSp modSp del mod">
        <pc:chgData name="Casey Scheffler" userId="17d57655-fec2-4454-b498-28fae3e8769f" providerId="ADAL" clId="{6D64F8C7-6CE1-4DB2-B9B6-7AFB0EDFF108}" dt="2025-02-18T15:56:17.709" v="3917" actId="47"/>
        <pc:sldMkLst>
          <pc:docMk/>
          <pc:sldMk cId="1648234130" sldId="270"/>
        </pc:sldMkLst>
        <pc:spChg chg="mod">
          <ac:chgData name="Casey Scheffler" userId="17d57655-fec2-4454-b498-28fae3e8769f" providerId="ADAL" clId="{6D64F8C7-6CE1-4DB2-B9B6-7AFB0EDFF108}" dt="2025-02-12T18:16:03.619" v="2357" actId="1076"/>
          <ac:spMkLst>
            <pc:docMk/>
            <pc:sldMk cId="1648234130" sldId="270"/>
            <ac:spMk id="3" creationId="{F5C36EEB-3F0F-E1E0-06E5-D9744626604E}"/>
          </ac:spMkLst>
        </pc:spChg>
        <pc:spChg chg="mod">
          <ac:chgData name="Casey Scheffler" userId="17d57655-fec2-4454-b498-28fae3e8769f" providerId="ADAL" clId="{6D64F8C7-6CE1-4DB2-B9B6-7AFB0EDFF108}" dt="2025-02-18T14:51:10.637" v="2368" actId="20577"/>
          <ac:spMkLst>
            <pc:docMk/>
            <pc:sldMk cId="1648234130" sldId="270"/>
            <ac:spMk id="4" creationId="{572B8CD2-1726-AE11-06B2-1BEB7D515B8C}"/>
          </ac:spMkLst>
        </pc:spChg>
        <pc:spChg chg="mod">
          <ac:chgData name="Casey Scheffler" userId="17d57655-fec2-4454-b498-28fae3e8769f" providerId="ADAL" clId="{6D64F8C7-6CE1-4DB2-B9B6-7AFB0EDFF108}" dt="2025-02-12T18:16:58.119" v="2365" actId="1076"/>
          <ac:spMkLst>
            <pc:docMk/>
            <pc:sldMk cId="1648234130" sldId="270"/>
            <ac:spMk id="5" creationId="{F424CC35-7D1D-0B9C-1ECF-90A36F89E72F}"/>
          </ac:spMkLst>
        </pc:spChg>
        <pc:picChg chg="add mod ord">
          <ac:chgData name="Casey Scheffler" userId="17d57655-fec2-4454-b498-28fae3e8769f" providerId="ADAL" clId="{6D64F8C7-6CE1-4DB2-B9B6-7AFB0EDFF108}" dt="2025-02-12T18:16:17.132" v="2359" actId="1076"/>
          <ac:picMkLst>
            <pc:docMk/>
            <pc:sldMk cId="1648234130" sldId="270"/>
            <ac:picMk id="6" creationId="{919AF20C-4AC2-26B7-97D9-417E23C05ED1}"/>
          </ac:picMkLst>
        </pc:picChg>
      </pc:sldChg>
      <pc:sldChg chg="addSp delSp modSp mod ord">
        <pc:chgData name="Casey Scheffler" userId="17d57655-fec2-4454-b498-28fae3e8769f" providerId="ADAL" clId="{6D64F8C7-6CE1-4DB2-B9B6-7AFB0EDFF108}" dt="2025-02-18T17:48:30.637" v="3919" actId="14100"/>
        <pc:sldMkLst>
          <pc:docMk/>
          <pc:sldMk cId="1616472341" sldId="271"/>
        </pc:sldMkLst>
        <pc:spChg chg="mod">
          <ac:chgData name="Casey Scheffler" userId="17d57655-fec2-4454-b498-28fae3e8769f" providerId="ADAL" clId="{6D64F8C7-6CE1-4DB2-B9B6-7AFB0EDFF108}" dt="2025-02-18T17:48:30.637" v="3919" actId="14100"/>
          <ac:spMkLst>
            <pc:docMk/>
            <pc:sldMk cId="1616472341" sldId="271"/>
            <ac:spMk id="3" creationId="{E23F63F2-1998-FF3A-83E2-14B5EAECF61F}"/>
          </ac:spMkLst>
        </pc:spChg>
        <pc:spChg chg="mod">
          <ac:chgData name="Casey Scheffler" userId="17d57655-fec2-4454-b498-28fae3e8769f" providerId="ADAL" clId="{6D64F8C7-6CE1-4DB2-B9B6-7AFB0EDFF108}" dt="2025-02-12T17:12:19.676" v="954" actId="1076"/>
          <ac:spMkLst>
            <pc:docMk/>
            <pc:sldMk cId="1616472341" sldId="271"/>
            <ac:spMk id="4" creationId="{9635F5E3-2B1C-7C0A-8581-67A9052D13AA}"/>
          </ac:spMkLst>
        </pc:spChg>
        <pc:spChg chg="mod">
          <ac:chgData name="Casey Scheffler" userId="17d57655-fec2-4454-b498-28fae3e8769f" providerId="ADAL" clId="{6D64F8C7-6CE1-4DB2-B9B6-7AFB0EDFF108}" dt="2025-02-12T18:15:08.117" v="2352" actId="20577"/>
          <ac:spMkLst>
            <pc:docMk/>
            <pc:sldMk cId="1616472341" sldId="271"/>
            <ac:spMk id="6" creationId="{A6A33159-D030-2F82-A142-F75940728319}"/>
          </ac:spMkLst>
        </pc:spChg>
        <pc:picChg chg="add del mod">
          <ac:chgData name="Casey Scheffler" userId="17d57655-fec2-4454-b498-28fae3e8769f" providerId="ADAL" clId="{6D64F8C7-6CE1-4DB2-B9B6-7AFB0EDFF108}" dt="2025-02-11T20:09:03.512" v="271" actId="478"/>
          <ac:picMkLst>
            <pc:docMk/>
            <pc:sldMk cId="1616472341" sldId="271"/>
            <ac:picMk id="5" creationId="{0176517B-4060-8B1B-02C3-BB44934F1F9A}"/>
          </ac:picMkLst>
        </pc:picChg>
        <pc:picChg chg="add del mod">
          <ac:chgData name="Casey Scheffler" userId="17d57655-fec2-4454-b498-28fae3e8769f" providerId="ADAL" clId="{6D64F8C7-6CE1-4DB2-B9B6-7AFB0EDFF108}" dt="2025-02-11T20:12:49.589" v="298" actId="478"/>
          <ac:picMkLst>
            <pc:docMk/>
            <pc:sldMk cId="1616472341" sldId="271"/>
            <ac:picMk id="8" creationId="{EF045879-FE44-40A7-C767-51571E4C35BE}"/>
          </ac:picMkLst>
        </pc:picChg>
        <pc:picChg chg="add del mod ord">
          <ac:chgData name="Casey Scheffler" userId="17d57655-fec2-4454-b498-28fae3e8769f" providerId="ADAL" clId="{6D64F8C7-6CE1-4DB2-B9B6-7AFB0EDFF108}" dt="2025-02-11T20:13:22.752" v="313" actId="478"/>
          <ac:picMkLst>
            <pc:docMk/>
            <pc:sldMk cId="1616472341" sldId="271"/>
            <ac:picMk id="10" creationId="{3F548BFA-CED3-CD1B-5569-6FA27A0C83FE}"/>
          </ac:picMkLst>
        </pc:picChg>
        <pc:picChg chg="add mod ord">
          <ac:chgData name="Casey Scheffler" userId="17d57655-fec2-4454-b498-28fae3e8769f" providerId="ADAL" clId="{6D64F8C7-6CE1-4DB2-B9B6-7AFB0EDFF108}" dt="2025-02-18T17:48:26.656" v="3918" actId="14100"/>
          <ac:picMkLst>
            <pc:docMk/>
            <pc:sldMk cId="1616472341" sldId="271"/>
            <ac:picMk id="12" creationId="{9CB19EE9-D0CE-3BEF-3A93-5D51F249E1BE}"/>
          </ac:picMkLst>
        </pc:picChg>
      </pc:sldChg>
      <pc:sldChg chg="addSp delSp modSp new del mod setBg">
        <pc:chgData name="Casey Scheffler" userId="17d57655-fec2-4454-b498-28fae3e8769f" providerId="ADAL" clId="{6D64F8C7-6CE1-4DB2-B9B6-7AFB0EDFF108}" dt="2025-02-12T17:20:25.007" v="977" actId="47"/>
        <pc:sldMkLst>
          <pc:docMk/>
          <pc:sldMk cId="219242462" sldId="272"/>
        </pc:sldMkLst>
        <pc:spChg chg="del">
          <ac:chgData name="Casey Scheffler" userId="17d57655-fec2-4454-b498-28fae3e8769f" providerId="ADAL" clId="{6D64F8C7-6CE1-4DB2-B9B6-7AFB0EDFF108}" dt="2025-02-12T17:17:54.403" v="956" actId="478"/>
          <ac:spMkLst>
            <pc:docMk/>
            <pc:sldMk cId="219242462" sldId="272"/>
            <ac:spMk id="2" creationId="{06B697B8-4F6F-7DC2-B4E0-FB7F6B26CBFB}"/>
          </ac:spMkLst>
        </pc:spChg>
        <pc:spChg chg="del mod">
          <ac:chgData name="Casey Scheffler" userId="17d57655-fec2-4454-b498-28fae3e8769f" providerId="ADAL" clId="{6D64F8C7-6CE1-4DB2-B9B6-7AFB0EDFF108}" dt="2025-02-12T17:17:59.155" v="958" actId="478"/>
          <ac:spMkLst>
            <pc:docMk/>
            <pc:sldMk cId="219242462" sldId="272"/>
            <ac:spMk id="3" creationId="{24905406-F193-D2EB-D373-61B18A9E8B73}"/>
          </ac:spMkLst>
        </pc:spChg>
        <pc:spChg chg="add del">
          <ac:chgData name="Casey Scheffler" userId="17d57655-fec2-4454-b498-28fae3e8769f" providerId="ADAL" clId="{6D64F8C7-6CE1-4DB2-B9B6-7AFB0EDFF108}" dt="2025-02-12T17:18:12.637" v="963" actId="26606"/>
          <ac:spMkLst>
            <pc:docMk/>
            <pc:sldMk cId="219242462" sldId="272"/>
            <ac:spMk id="10" creationId="{42A4FC2C-047E-45A5-965D-8E1E3BF09BC6}"/>
          </ac:spMkLst>
        </pc:spChg>
        <pc:spChg chg="add del">
          <ac:chgData name="Casey Scheffler" userId="17d57655-fec2-4454-b498-28fae3e8769f" providerId="ADAL" clId="{6D64F8C7-6CE1-4DB2-B9B6-7AFB0EDFF108}" dt="2025-02-12T17:18:15.261" v="965" actId="26606"/>
          <ac:spMkLst>
            <pc:docMk/>
            <pc:sldMk cId="219242462" sldId="272"/>
            <ac:spMk id="12" creationId="{E2384209-CB15-4CDF-9D31-C44FD9A3F20D}"/>
          </ac:spMkLst>
        </pc:spChg>
        <pc:spChg chg="add del">
          <ac:chgData name="Casey Scheffler" userId="17d57655-fec2-4454-b498-28fae3e8769f" providerId="ADAL" clId="{6D64F8C7-6CE1-4DB2-B9B6-7AFB0EDFF108}" dt="2025-02-12T17:18:15.261" v="965" actId="26606"/>
          <ac:spMkLst>
            <pc:docMk/>
            <pc:sldMk cId="219242462" sldId="272"/>
            <ac:spMk id="13" creationId="{AB8C311F-7253-4AED-9701-7FC0708C41C7}"/>
          </ac:spMkLst>
        </pc:spChg>
        <pc:spChg chg="add del">
          <ac:chgData name="Casey Scheffler" userId="17d57655-fec2-4454-b498-28fae3e8769f" providerId="ADAL" clId="{6D64F8C7-6CE1-4DB2-B9B6-7AFB0EDFF108}" dt="2025-02-12T17:18:15.261" v="965" actId="26606"/>
          <ac:spMkLst>
            <pc:docMk/>
            <pc:sldMk cId="219242462" sldId="272"/>
            <ac:spMk id="14" creationId="{2633B3B5-CC90-43F0-8714-D31D1F3F0209}"/>
          </ac:spMkLst>
        </pc:spChg>
        <pc:spChg chg="add del">
          <ac:chgData name="Casey Scheffler" userId="17d57655-fec2-4454-b498-28fae3e8769f" providerId="ADAL" clId="{6D64F8C7-6CE1-4DB2-B9B6-7AFB0EDFF108}" dt="2025-02-12T17:18:15.261" v="965" actId="26606"/>
          <ac:spMkLst>
            <pc:docMk/>
            <pc:sldMk cId="219242462" sldId="272"/>
            <ac:spMk id="16" creationId="{A8D57A06-A426-446D-B02C-A2DC6B62E45E}"/>
          </ac:spMkLst>
        </pc:spChg>
        <pc:spChg chg="add del">
          <ac:chgData name="Casey Scheffler" userId="17d57655-fec2-4454-b498-28fae3e8769f" providerId="ADAL" clId="{6D64F8C7-6CE1-4DB2-B9B6-7AFB0EDFF108}" dt="2025-02-12T17:18:17.657" v="967" actId="26606"/>
          <ac:spMkLst>
            <pc:docMk/>
            <pc:sldMk cId="219242462" sldId="272"/>
            <ac:spMk id="18" creationId="{7BDAC5B6-20CE-447F-8BA1-F2274AC7AE5B}"/>
          </ac:spMkLst>
        </pc:spChg>
        <pc:spChg chg="add del">
          <ac:chgData name="Casey Scheffler" userId="17d57655-fec2-4454-b498-28fae3e8769f" providerId="ADAL" clId="{6D64F8C7-6CE1-4DB2-B9B6-7AFB0EDFF108}" dt="2025-02-12T17:18:17.657" v="967" actId="26606"/>
          <ac:spMkLst>
            <pc:docMk/>
            <pc:sldMk cId="219242462" sldId="272"/>
            <ac:spMk id="19" creationId="{D1D22B31-BF8F-446B-9009-8A251FB177CB}"/>
          </ac:spMkLst>
        </pc:spChg>
        <pc:picChg chg="add mod">
          <ac:chgData name="Casey Scheffler" userId="17d57655-fec2-4454-b498-28fae3e8769f" providerId="ADAL" clId="{6D64F8C7-6CE1-4DB2-B9B6-7AFB0EDFF108}" dt="2025-02-12T17:19:01.811" v="976" actId="14100"/>
          <ac:picMkLst>
            <pc:docMk/>
            <pc:sldMk cId="219242462" sldId="272"/>
            <ac:picMk id="5" creationId="{AAACB75B-B6CB-FECD-4E71-FDCC38263377}"/>
          </ac:picMkLst>
        </pc:picChg>
      </pc:sldChg>
      <pc:sldChg chg="addSp delSp modSp add mod">
        <pc:chgData name="Casey Scheffler" userId="17d57655-fec2-4454-b498-28fae3e8769f" providerId="ADAL" clId="{6D64F8C7-6CE1-4DB2-B9B6-7AFB0EDFF108}" dt="2025-02-19T15:23:14.810" v="3938" actId="962"/>
        <pc:sldMkLst>
          <pc:docMk/>
          <pc:sldMk cId="384546028" sldId="272"/>
        </pc:sldMkLst>
        <pc:spChg chg="add mod">
          <ac:chgData name="Casey Scheffler" userId="17d57655-fec2-4454-b498-28fae3e8769f" providerId="ADAL" clId="{6D64F8C7-6CE1-4DB2-B9B6-7AFB0EDFF108}" dt="2025-02-18T15:52:20.680" v="3697" actId="1076"/>
          <ac:spMkLst>
            <pc:docMk/>
            <pc:sldMk cId="384546028" sldId="272"/>
            <ac:spMk id="2" creationId="{3702363D-9927-5293-EC5E-33CF507E1971}"/>
          </ac:spMkLst>
        </pc:spChg>
        <pc:spChg chg="add mod">
          <ac:chgData name="Casey Scheffler" userId="17d57655-fec2-4454-b498-28fae3e8769f" providerId="ADAL" clId="{6D64F8C7-6CE1-4DB2-B9B6-7AFB0EDFF108}" dt="2025-02-18T15:48:43.825" v="3583" actId="1076"/>
          <ac:spMkLst>
            <pc:docMk/>
            <pc:sldMk cId="384546028" sldId="272"/>
            <ac:spMk id="5" creationId="{249C21CC-7000-66C8-91D3-E6F8A5638CA9}"/>
          </ac:spMkLst>
        </pc:spChg>
        <pc:spChg chg="mod">
          <ac:chgData name="Casey Scheffler" userId="17d57655-fec2-4454-b498-28fae3e8769f" providerId="ADAL" clId="{6D64F8C7-6CE1-4DB2-B9B6-7AFB0EDFF108}" dt="2025-02-18T15:55:41.172" v="3914" actId="114"/>
          <ac:spMkLst>
            <pc:docMk/>
            <pc:sldMk cId="384546028" sldId="272"/>
            <ac:spMk id="6" creationId="{5BC97BC2-E3FB-3DFF-FD8D-9939B727C1A4}"/>
          </ac:spMkLst>
        </pc:spChg>
        <pc:spChg chg="del mod">
          <ac:chgData name="Casey Scheffler" userId="17d57655-fec2-4454-b498-28fae3e8769f" providerId="ADAL" clId="{6D64F8C7-6CE1-4DB2-B9B6-7AFB0EDFF108}" dt="2025-02-18T15:49:53.744" v="3622" actId="478"/>
          <ac:spMkLst>
            <pc:docMk/>
            <pc:sldMk cId="384546028" sldId="272"/>
            <ac:spMk id="7" creationId="{2EC82E6D-0444-E419-2D0F-AB1C7FFBB89D}"/>
          </ac:spMkLst>
        </pc:spChg>
        <pc:spChg chg="add mod">
          <ac:chgData name="Casey Scheffler" userId="17d57655-fec2-4454-b498-28fae3e8769f" providerId="ADAL" clId="{6D64F8C7-6CE1-4DB2-B9B6-7AFB0EDFF108}" dt="2025-02-18T15:50:03.638" v="3624" actId="1076"/>
          <ac:spMkLst>
            <pc:docMk/>
            <pc:sldMk cId="384546028" sldId="272"/>
            <ac:spMk id="9" creationId="{916D9565-C2B2-5C3D-1990-B1FB78520E97}"/>
          </ac:spMkLst>
        </pc:spChg>
        <pc:spChg chg="mod">
          <ac:chgData name="Casey Scheffler" userId="17d57655-fec2-4454-b498-28fae3e8769f" providerId="ADAL" clId="{6D64F8C7-6CE1-4DB2-B9B6-7AFB0EDFF108}" dt="2025-02-18T15:44:44.459" v="3232" actId="20577"/>
          <ac:spMkLst>
            <pc:docMk/>
            <pc:sldMk cId="384546028" sldId="272"/>
            <ac:spMk id="11" creationId="{4343603E-BEF9-828C-3E37-C3B272D333C3}"/>
          </ac:spMkLst>
        </pc:spChg>
        <pc:spChg chg="mod">
          <ac:chgData name="Casey Scheffler" userId="17d57655-fec2-4454-b498-28fae3e8769f" providerId="ADAL" clId="{6D64F8C7-6CE1-4DB2-B9B6-7AFB0EDFF108}" dt="2025-02-18T15:52:14.849" v="3696" actId="1076"/>
          <ac:spMkLst>
            <pc:docMk/>
            <pc:sldMk cId="384546028" sldId="272"/>
            <ac:spMk id="12" creationId="{4430DB3D-47EA-E517-324C-CFA0AD9725F3}"/>
          </ac:spMkLst>
        </pc:spChg>
        <pc:spChg chg="del mod">
          <ac:chgData name="Casey Scheffler" userId="17d57655-fec2-4454-b498-28fae3e8769f" providerId="ADAL" clId="{6D64F8C7-6CE1-4DB2-B9B6-7AFB0EDFF108}" dt="2025-02-18T15:52:53.362" v="3732" actId="478"/>
          <ac:spMkLst>
            <pc:docMk/>
            <pc:sldMk cId="384546028" sldId="272"/>
            <ac:spMk id="13" creationId="{3218AC4D-449B-748A-D7E1-B387FA4B3377}"/>
          </ac:spMkLst>
        </pc:spChg>
        <pc:spChg chg="del">
          <ac:chgData name="Casey Scheffler" userId="17d57655-fec2-4454-b498-28fae3e8769f" providerId="ADAL" clId="{6D64F8C7-6CE1-4DB2-B9B6-7AFB0EDFF108}" dt="2025-02-18T15:46:13.979" v="3334" actId="478"/>
          <ac:spMkLst>
            <pc:docMk/>
            <pc:sldMk cId="384546028" sldId="272"/>
            <ac:spMk id="14" creationId="{D17D4185-5373-5DCF-5668-5F550DFCA2DD}"/>
          </ac:spMkLst>
        </pc:spChg>
        <pc:spChg chg="del">
          <ac:chgData name="Casey Scheffler" userId="17d57655-fec2-4454-b498-28fae3e8769f" providerId="ADAL" clId="{6D64F8C7-6CE1-4DB2-B9B6-7AFB0EDFF108}" dt="2025-02-18T15:46:13.186" v="3333" actId="478"/>
          <ac:spMkLst>
            <pc:docMk/>
            <pc:sldMk cId="384546028" sldId="272"/>
            <ac:spMk id="15" creationId="{93660263-6490-1244-DAC6-ACF957FA05DA}"/>
          </ac:spMkLst>
        </pc:spChg>
        <pc:spChg chg="del">
          <ac:chgData name="Casey Scheffler" userId="17d57655-fec2-4454-b498-28fae3e8769f" providerId="ADAL" clId="{6D64F8C7-6CE1-4DB2-B9B6-7AFB0EDFF108}" dt="2025-02-18T15:46:11.717" v="3331" actId="478"/>
          <ac:spMkLst>
            <pc:docMk/>
            <pc:sldMk cId="384546028" sldId="272"/>
            <ac:spMk id="16" creationId="{B3CC14A8-65D2-FA51-8207-04D0BC26424E}"/>
          </ac:spMkLst>
        </pc:spChg>
        <pc:spChg chg="add mod">
          <ac:chgData name="Casey Scheffler" userId="17d57655-fec2-4454-b498-28fae3e8769f" providerId="ADAL" clId="{6D64F8C7-6CE1-4DB2-B9B6-7AFB0EDFF108}" dt="2025-02-18T15:55:09.284" v="3907" actId="1076"/>
          <ac:spMkLst>
            <pc:docMk/>
            <pc:sldMk cId="384546028" sldId="272"/>
            <ac:spMk id="17" creationId="{602DA468-48FD-0763-0288-1A82C054E579}"/>
          </ac:spMkLst>
        </pc:spChg>
        <pc:spChg chg="add del mod">
          <ac:chgData name="Casey Scheffler" userId="17d57655-fec2-4454-b498-28fae3e8769f" providerId="ADAL" clId="{6D64F8C7-6CE1-4DB2-B9B6-7AFB0EDFF108}" dt="2025-02-18T15:54:56.001" v="3902" actId="478"/>
          <ac:spMkLst>
            <pc:docMk/>
            <pc:sldMk cId="384546028" sldId="272"/>
            <ac:spMk id="18" creationId="{D8F527C2-2B4C-8D1A-91F4-57F1BD1EE3F4}"/>
          </ac:spMkLst>
        </pc:spChg>
        <pc:spChg chg="del">
          <ac:chgData name="Casey Scheffler" userId="17d57655-fec2-4454-b498-28fae3e8769f" providerId="ADAL" clId="{6D64F8C7-6CE1-4DB2-B9B6-7AFB0EDFF108}" dt="2025-02-18T15:46:12.326" v="3332" actId="478"/>
          <ac:spMkLst>
            <pc:docMk/>
            <pc:sldMk cId="384546028" sldId="272"/>
            <ac:spMk id="19" creationId="{C8EF229B-B4D8-6F45-804C-AD4283B51AB5}"/>
          </ac:spMkLst>
        </pc:spChg>
        <pc:spChg chg="del">
          <ac:chgData name="Casey Scheffler" userId="17d57655-fec2-4454-b498-28fae3e8769f" providerId="ADAL" clId="{6D64F8C7-6CE1-4DB2-B9B6-7AFB0EDFF108}" dt="2025-02-18T15:46:10.209" v="3329" actId="478"/>
          <ac:spMkLst>
            <pc:docMk/>
            <pc:sldMk cId="384546028" sldId="272"/>
            <ac:spMk id="20" creationId="{25B16639-EAB5-E3CB-6F11-DD9632755C0C}"/>
          </ac:spMkLst>
        </pc:spChg>
        <pc:spChg chg="del">
          <ac:chgData name="Casey Scheffler" userId="17d57655-fec2-4454-b498-28fae3e8769f" providerId="ADAL" clId="{6D64F8C7-6CE1-4DB2-B9B6-7AFB0EDFF108}" dt="2025-02-18T15:46:11.077" v="3330" actId="478"/>
          <ac:spMkLst>
            <pc:docMk/>
            <pc:sldMk cId="384546028" sldId="272"/>
            <ac:spMk id="21" creationId="{371903F2-A9FB-3E39-25A0-A509A3F7BAEB}"/>
          </ac:spMkLst>
        </pc:spChg>
        <pc:spChg chg="add mod">
          <ac:chgData name="Casey Scheffler" userId="17d57655-fec2-4454-b498-28fae3e8769f" providerId="ADAL" clId="{6D64F8C7-6CE1-4DB2-B9B6-7AFB0EDFF108}" dt="2025-02-18T15:55:31.066" v="3911" actId="1076"/>
          <ac:spMkLst>
            <pc:docMk/>
            <pc:sldMk cId="384546028" sldId="272"/>
            <ac:spMk id="22" creationId="{6C395974-2C84-8282-653C-5F227AF99C89}"/>
          </ac:spMkLst>
        </pc:spChg>
        <pc:picChg chg="del">
          <ac:chgData name="Casey Scheffler" userId="17d57655-fec2-4454-b498-28fae3e8769f" providerId="ADAL" clId="{6D64F8C7-6CE1-4DB2-B9B6-7AFB0EDFF108}" dt="2025-02-19T15:22:34.554" v="3930" actId="478"/>
          <ac:picMkLst>
            <pc:docMk/>
            <pc:sldMk cId="384546028" sldId="272"/>
            <ac:picMk id="4" creationId="{2873B211-7786-8CB5-B831-CF2B3AADE718}"/>
          </ac:picMkLst>
        </pc:picChg>
        <pc:picChg chg="add del mod ord">
          <ac:chgData name="Casey Scheffler" userId="17d57655-fec2-4454-b498-28fae3e8769f" providerId="ADAL" clId="{6D64F8C7-6CE1-4DB2-B9B6-7AFB0EDFF108}" dt="2025-02-19T15:23:06.539" v="3933" actId="478"/>
          <ac:picMkLst>
            <pc:docMk/>
            <pc:sldMk cId="384546028" sldId="272"/>
            <ac:picMk id="13" creationId="{62D2AF5E-9D8E-0970-2EA5-2EE53A9576E5}"/>
          </ac:picMkLst>
        </pc:picChg>
        <pc:picChg chg="add mod ord">
          <ac:chgData name="Casey Scheffler" userId="17d57655-fec2-4454-b498-28fae3e8769f" providerId="ADAL" clId="{6D64F8C7-6CE1-4DB2-B9B6-7AFB0EDFF108}" dt="2025-02-19T15:23:14.810" v="3938" actId="962"/>
          <ac:picMkLst>
            <pc:docMk/>
            <pc:sldMk cId="384546028" sldId="272"/>
            <ac:picMk id="15" creationId="{DCEA01D8-3EBA-D514-0A9D-80F053D1FC2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65C188C6-32AC-4CCA-B092-50E20D254B2A}" type="datetimeFigureOut">
              <a:rPr lang="en-US" smtClean="0"/>
              <a:t>2/19/2025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57979AC-46CD-43F7-A600-AA5E821E5368}" type="slidenum">
              <a:rPr lang="en-US" smtClean="0"/>
              <a:t>‹#›</a:t>
            </a:fld>
            <a:endParaRPr lang="en-US"/>
          </a:p>
        </p:txBody>
      </p:sp>
    </p:spTree>
    <p:extLst>
      <p:ext uri="{BB962C8B-B14F-4D97-AF65-F5344CB8AC3E}">
        <p14:creationId xmlns:p14="http://schemas.microsoft.com/office/powerpoint/2010/main" val="2379202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979AC-46CD-43F7-A600-AA5E821E5368}" type="slidenum">
              <a:rPr lang="en-US" smtClean="0"/>
              <a:t>8</a:t>
            </a:fld>
            <a:endParaRPr lang="en-US"/>
          </a:p>
        </p:txBody>
      </p:sp>
    </p:spTree>
    <p:extLst>
      <p:ext uri="{BB962C8B-B14F-4D97-AF65-F5344CB8AC3E}">
        <p14:creationId xmlns:p14="http://schemas.microsoft.com/office/powerpoint/2010/main" val="269147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7979AC-46CD-43F7-A600-AA5E821E5368}" type="slidenum">
              <a:rPr lang="en-US" smtClean="0"/>
              <a:t>9</a:t>
            </a:fld>
            <a:endParaRPr lang="en-US"/>
          </a:p>
        </p:txBody>
      </p:sp>
    </p:spTree>
    <p:extLst>
      <p:ext uri="{BB962C8B-B14F-4D97-AF65-F5344CB8AC3E}">
        <p14:creationId xmlns:p14="http://schemas.microsoft.com/office/powerpoint/2010/main" val="3238157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2/19/2025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t="-16000" b="-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2/19/2025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in a courtroom&#10;&#10;Description automatically generated with medium confidence">
            <a:extLst>
              <a:ext uri="{FF2B5EF4-FFF2-40B4-BE49-F238E27FC236}">
                <a16:creationId xmlns:a16="http://schemas.microsoft.com/office/drawing/2014/main" id="{33C54F66-536A-DBB9-24F3-762DAE6018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6837" cy="6858000"/>
          </a:xfrm>
          <a:prstGeom prst="rect">
            <a:avLst/>
          </a:prstGeom>
        </p:spPr>
      </p:pic>
      <p:sp>
        <p:nvSpPr>
          <p:cNvPr id="11" name="Rectangle 10">
            <a:extLst>
              <a:ext uri="{FF2B5EF4-FFF2-40B4-BE49-F238E27FC236}">
                <a16:creationId xmlns:a16="http://schemas.microsoft.com/office/drawing/2014/main" id="{1ACDEE5E-5C96-0A66-0945-3D3F5D04AD2C}"/>
              </a:ext>
            </a:extLst>
          </p:cNvPr>
          <p:cNvSpPr/>
          <p:nvPr/>
        </p:nvSpPr>
        <p:spPr>
          <a:xfrm>
            <a:off x="2391249" y="2215957"/>
            <a:ext cx="7252049" cy="2051502"/>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2" name="Title 2">
            <a:extLst>
              <a:ext uri="{FF2B5EF4-FFF2-40B4-BE49-F238E27FC236}">
                <a16:creationId xmlns:a16="http://schemas.microsoft.com/office/drawing/2014/main" id="{A0034E89-1952-5288-08A0-70A4A73BE39E}"/>
              </a:ext>
            </a:extLst>
          </p:cNvPr>
          <p:cNvSpPr>
            <a:spLocks noGrp="1"/>
          </p:cNvSpPr>
          <p:nvPr/>
        </p:nvSpPr>
        <p:spPr>
          <a:xfrm>
            <a:off x="4007" y="2247081"/>
            <a:ext cx="12186837" cy="1637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3600" i="0" kern="1200" cap="none" baseline="0" dirty="0">
                <a:solidFill>
                  <a:schemeClr val="tx1"/>
                </a:solidFill>
                <a:latin typeface="Georgia Pro"/>
                <a:cs typeface="Times New Roman"/>
              </a:rPr>
              <a:t>Understanding Pennsylvania’s</a:t>
            </a:r>
          </a:p>
          <a:p>
            <a:r>
              <a:rPr lang="en-US" sz="3600" i="0" kern="1200" cap="none" baseline="0" dirty="0">
                <a:solidFill>
                  <a:schemeClr val="tx1"/>
                </a:solidFill>
                <a:latin typeface="Georgia Pro"/>
                <a:cs typeface="Times New Roman"/>
              </a:rPr>
              <a:t>Courts of Common Pleas</a:t>
            </a:r>
          </a:p>
        </p:txBody>
      </p:sp>
      <p:sp>
        <p:nvSpPr>
          <p:cNvPr id="13" name="Rectangle 12">
            <a:extLst>
              <a:ext uri="{FF2B5EF4-FFF2-40B4-BE49-F238E27FC236}">
                <a16:creationId xmlns:a16="http://schemas.microsoft.com/office/drawing/2014/main" id="{69567BB1-DE65-01F2-06B9-0D0368E2681B}"/>
              </a:ext>
            </a:extLst>
          </p:cNvPr>
          <p:cNvSpPr/>
          <p:nvPr/>
        </p:nvSpPr>
        <p:spPr>
          <a:xfrm>
            <a:off x="2494917" y="2325300"/>
            <a:ext cx="7049063" cy="18331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picture containing person, indoor, person, suit&#10;&#10;Description automatically generated">
            <a:extLst>
              <a:ext uri="{FF2B5EF4-FFF2-40B4-BE49-F238E27FC236}">
                <a16:creationId xmlns:a16="http://schemas.microsoft.com/office/drawing/2014/main" id="{11FCA282-0A31-E07B-830D-CCD0E0A77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3666281-B811-CEB4-FA1E-38C680D72C5E}"/>
              </a:ext>
            </a:extLst>
          </p:cNvPr>
          <p:cNvSpPr/>
          <p:nvPr/>
        </p:nvSpPr>
        <p:spPr>
          <a:xfrm>
            <a:off x="0" y="1333499"/>
            <a:ext cx="12194005" cy="40481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2">
            <a:extLst>
              <a:ext uri="{FF2B5EF4-FFF2-40B4-BE49-F238E27FC236}">
                <a16:creationId xmlns:a16="http://schemas.microsoft.com/office/drawing/2014/main" id="{9FADB21A-6C57-F5C9-A306-5C004CB13600}"/>
              </a:ext>
            </a:extLst>
          </p:cNvPr>
          <p:cNvSpPr>
            <a:spLocks noGrp="1"/>
          </p:cNvSpPr>
          <p:nvPr/>
        </p:nvSpPr>
        <p:spPr>
          <a:xfrm>
            <a:off x="849213" y="1717551"/>
            <a:ext cx="10493574" cy="4133171"/>
          </a:xfrm>
          <a:prstGeom prst="rect">
            <a:avLst/>
          </a:prstGeom>
          <a:noFill/>
        </p:spPr>
        <p:txBody>
          <a:bodyPr vert="horz" lIns="91440" tIns="45720" rIns="91440" bIns="45720" rtlCol="0" anchor="t">
            <a:noAutofit/>
          </a:bodyPr>
          <a:lstStyle>
            <a:lvl1pPr marL="0" indent="0" algn="ctr" defTabSz="914400" rtl="0" eaLnBrk="1" latinLnBrk="0" hangingPunct="1">
              <a:lnSpc>
                <a:spcPct val="100000"/>
              </a:lnSpc>
              <a:spcBef>
                <a:spcPts val="1000"/>
              </a:spcBef>
              <a:buSzPct val="80000"/>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800" dirty="0">
                <a:solidFill>
                  <a:schemeClr val="tx1"/>
                </a:solidFill>
                <a:latin typeface="Georgia Pro"/>
              </a:rPr>
              <a:t>The </a:t>
            </a:r>
            <a:r>
              <a:rPr lang="en-US" sz="2800" b="1" dirty="0">
                <a:solidFill>
                  <a:schemeClr val="tx1"/>
                </a:solidFill>
                <a:latin typeface="Georgia Pro"/>
              </a:rPr>
              <a:t>Courts of Common Pleas </a:t>
            </a:r>
            <a:r>
              <a:rPr lang="en-US" sz="2800" dirty="0">
                <a:solidFill>
                  <a:schemeClr val="tx1"/>
                </a:solidFill>
                <a:latin typeface="Georgia Pro"/>
              </a:rPr>
              <a:t>hear major civil and criminal cases as well as cases involving children and their families. They also hear appeals from the lower-level courts.</a:t>
            </a:r>
            <a:endParaRPr lang="en-US" dirty="0">
              <a:solidFill>
                <a:schemeClr val="tx1"/>
              </a:solidFill>
              <a:latin typeface="Georgia Pro Semibold"/>
            </a:endParaRPr>
          </a:p>
          <a:p>
            <a:pPr>
              <a:lnSpc>
                <a:spcPct val="150000"/>
              </a:lnSpc>
            </a:pPr>
            <a:r>
              <a:rPr lang="en-US" sz="2800" i="1" dirty="0">
                <a:solidFill>
                  <a:schemeClr val="tx1"/>
                </a:solidFill>
                <a:latin typeface="Georgia Pro"/>
              </a:rPr>
              <a:t>These courts are often referred to as </a:t>
            </a:r>
            <a:r>
              <a:rPr lang="en-US" sz="2800" b="1" i="1" dirty="0">
                <a:solidFill>
                  <a:schemeClr val="tx1"/>
                </a:solidFill>
                <a:latin typeface="Georgia Pro"/>
              </a:rPr>
              <a:t>trial courts</a:t>
            </a:r>
            <a:r>
              <a:rPr lang="en-US" sz="2800" i="1" dirty="0">
                <a:solidFill>
                  <a:schemeClr val="tx1"/>
                </a:solidFill>
                <a:latin typeface="Georgia Pro"/>
              </a:rPr>
              <a:t>. </a:t>
            </a:r>
          </a:p>
        </p:txBody>
      </p:sp>
    </p:spTree>
    <p:extLst>
      <p:ext uri="{BB962C8B-B14F-4D97-AF65-F5344CB8AC3E}">
        <p14:creationId xmlns:p14="http://schemas.microsoft.com/office/powerpoint/2010/main" val="2113754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picture containing chair, indoor, conference room, seat&#10;&#10;Description automatically generated">
            <a:extLst>
              <a:ext uri="{FF2B5EF4-FFF2-40B4-BE49-F238E27FC236}">
                <a16:creationId xmlns:a16="http://schemas.microsoft.com/office/drawing/2014/main" id="{883E60CC-B889-519E-9FCD-71698182D3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11"/>
            <a:ext cx="12192000" cy="6858000"/>
          </a:xfrm>
          <a:prstGeom prst="rect">
            <a:avLst/>
          </a:prstGeom>
        </p:spPr>
      </p:pic>
      <p:sp>
        <p:nvSpPr>
          <p:cNvPr id="3" name="Rectangle 2">
            <a:extLst>
              <a:ext uri="{FF2B5EF4-FFF2-40B4-BE49-F238E27FC236}">
                <a16:creationId xmlns:a16="http://schemas.microsoft.com/office/drawing/2014/main" id="{0F3AF127-9841-E406-0958-DA98804885C5}"/>
              </a:ext>
            </a:extLst>
          </p:cNvPr>
          <p:cNvSpPr/>
          <p:nvPr/>
        </p:nvSpPr>
        <p:spPr>
          <a:xfrm>
            <a:off x="0" y="1903970"/>
            <a:ext cx="12194005" cy="24643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7E5D5C9-357A-6FFB-E39E-6BBA5095D0E8}"/>
              </a:ext>
            </a:extLst>
          </p:cNvPr>
          <p:cNvSpPr txBox="1"/>
          <p:nvPr/>
        </p:nvSpPr>
        <p:spPr>
          <a:xfrm>
            <a:off x="3807" y="2338908"/>
            <a:ext cx="121867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latin typeface="Georgia Pro"/>
              </a:rPr>
              <a:t>In Pennsylvania, there are 458 trial court judges. </a:t>
            </a:r>
            <a:endParaRPr lang="en-US" sz="4000" dirty="0">
              <a:latin typeface="Georgia Pro Semibold"/>
            </a:endParaRPr>
          </a:p>
        </p:txBody>
      </p:sp>
      <p:sp>
        <p:nvSpPr>
          <p:cNvPr id="2" name="TextBox 1">
            <a:extLst>
              <a:ext uri="{FF2B5EF4-FFF2-40B4-BE49-F238E27FC236}">
                <a16:creationId xmlns:a16="http://schemas.microsoft.com/office/drawing/2014/main" id="{6CE1B202-3B01-484A-8AAD-25611278AEEB}"/>
              </a:ext>
            </a:extLst>
          </p:cNvPr>
          <p:cNvSpPr txBox="1"/>
          <p:nvPr/>
        </p:nvSpPr>
        <p:spPr>
          <a:xfrm>
            <a:off x="0" y="3108349"/>
            <a:ext cx="1218670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latin typeface="Georgia Pro"/>
              </a:rPr>
              <a:t>These courts average </a:t>
            </a:r>
            <a:r>
              <a:rPr lang="en-US" sz="4000" b="1" dirty="0">
                <a:latin typeface="Georgia Pro"/>
              </a:rPr>
              <a:t>700,000 cases per year</a:t>
            </a:r>
            <a:r>
              <a:rPr lang="en-US" sz="4000" dirty="0">
                <a:latin typeface="Georgia Pro"/>
              </a:rPr>
              <a:t>. </a:t>
            </a:r>
            <a:endParaRPr lang="en-US" sz="4000" dirty="0">
              <a:latin typeface="Georgia Pro Semibold"/>
            </a:endParaRPr>
          </a:p>
        </p:txBody>
      </p:sp>
    </p:spTree>
    <p:extLst>
      <p:ext uri="{BB962C8B-B14F-4D97-AF65-F5344CB8AC3E}">
        <p14:creationId xmlns:p14="http://schemas.microsoft.com/office/powerpoint/2010/main" val="1218696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person, indoor, person, suit&#10;&#10;Description automatically generated">
            <a:extLst>
              <a:ext uri="{FF2B5EF4-FFF2-40B4-BE49-F238E27FC236}">
                <a16:creationId xmlns:a16="http://schemas.microsoft.com/office/drawing/2014/main" id="{FF527EEA-1C96-CBAE-72F1-8BA4ACD348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3" name="Rectangle 2">
            <a:extLst>
              <a:ext uri="{FF2B5EF4-FFF2-40B4-BE49-F238E27FC236}">
                <a16:creationId xmlns:a16="http://schemas.microsoft.com/office/drawing/2014/main" id="{9100723C-97E1-E42A-1480-3823B5D443F1}"/>
              </a:ext>
            </a:extLst>
          </p:cNvPr>
          <p:cNvSpPr/>
          <p:nvPr/>
        </p:nvSpPr>
        <p:spPr>
          <a:xfrm>
            <a:off x="838200" y="628649"/>
            <a:ext cx="10982325" cy="56959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13">
            <a:extLst>
              <a:ext uri="{FF2B5EF4-FFF2-40B4-BE49-F238E27FC236}">
                <a16:creationId xmlns:a16="http://schemas.microsoft.com/office/drawing/2014/main" id="{E13C576A-EE06-85A3-D33A-CDB10FBB41B4}"/>
              </a:ext>
            </a:extLst>
          </p:cNvPr>
          <p:cNvSpPr txBox="1"/>
          <p:nvPr/>
        </p:nvSpPr>
        <p:spPr>
          <a:xfrm>
            <a:off x="8629490" y="5335119"/>
            <a:ext cx="3041437"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Magisterial District Courts</a:t>
            </a:r>
          </a:p>
        </p:txBody>
      </p:sp>
      <p:sp>
        <p:nvSpPr>
          <p:cNvPr id="6" name="TextBox 14">
            <a:extLst>
              <a:ext uri="{FF2B5EF4-FFF2-40B4-BE49-F238E27FC236}">
                <a16:creationId xmlns:a16="http://schemas.microsoft.com/office/drawing/2014/main" id="{33452355-1300-22FB-3BFB-D9104307F2E8}"/>
              </a:ext>
            </a:extLst>
          </p:cNvPr>
          <p:cNvSpPr txBox="1"/>
          <p:nvPr/>
        </p:nvSpPr>
        <p:spPr>
          <a:xfrm>
            <a:off x="8066653" y="4035591"/>
            <a:ext cx="313536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t>Courts of Common Pleas</a:t>
            </a:r>
          </a:p>
        </p:txBody>
      </p:sp>
      <p:sp>
        <p:nvSpPr>
          <p:cNvPr id="7" name="TextBox 15">
            <a:extLst>
              <a:ext uri="{FF2B5EF4-FFF2-40B4-BE49-F238E27FC236}">
                <a16:creationId xmlns:a16="http://schemas.microsoft.com/office/drawing/2014/main" id="{A82CE969-EA8C-2A2D-51B6-B2F007E1C13D}"/>
              </a:ext>
            </a:extLst>
          </p:cNvPr>
          <p:cNvSpPr txBox="1"/>
          <p:nvPr/>
        </p:nvSpPr>
        <p:spPr>
          <a:xfrm>
            <a:off x="691715" y="2486470"/>
            <a:ext cx="2931560"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Aptos" panose="020B0004020202020204" pitchFamily="34" charset="0"/>
              </a:rPr>
              <a:t>Superior Court</a:t>
            </a:r>
          </a:p>
        </p:txBody>
      </p:sp>
      <p:cxnSp>
        <p:nvCxnSpPr>
          <p:cNvPr id="8" name="Straight Arrow Connector 7">
            <a:extLst>
              <a:ext uri="{FF2B5EF4-FFF2-40B4-BE49-F238E27FC236}">
                <a16:creationId xmlns:a16="http://schemas.microsoft.com/office/drawing/2014/main" id="{B27FB298-DD9A-0DB6-4E6C-2D8C465FEB94}"/>
              </a:ext>
            </a:extLst>
          </p:cNvPr>
          <p:cNvCxnSpPr>
            <a:cxnSpLocks/>
          </p:cNvCxnSpPr>
          <p:nvPr/>
        </p:nvCxnSpPr>
        <p:spPr>
          <a:xfrm flipH="1" flipV="1">
            <a:off x="3242797" y="2686525"/>
            <a:ext cx="1347355" cy="146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22">
            <a:extLst>
              <a:ext uri="{FF2B5EF4-FFF2-40B4-BE49-F238E27FC236}">
                <a16:creationId xmlns:a16="http://schemas.microsoft.com/office/drawing/2014/main" id="{8594A00F-10A0-4B3B-0F2A-77205DD6002A}"/>
              </a:ext>
            </a:extLst>
          </p:cNvPr>
          <p:cNvSpPr txBox="1"/>
          <p:nvPr/>
        </p:nvSpPr>
        <p:spPr>
          <a:xfrm>
            <a:off x="6347947" y="2562195"/>
            <a:ext cx="456308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Commonwealth Court</a:t>
            </a:r>
          </a:p>
        </p:txBody>
      </p:sp>
      <p:sp>
        <p:nvSpPr>
          <p:cNvPr id="10" name="TextBox 23">
            <a:extLst>
              <a:ext uri="{FF2B5EF4-FFF2-40B4-BE49-F238E27FC236}">
                <a16:creationId xmlns:a16="http://schemas.microsoft.com/office/drawing/2014/main" id="{F5B69722-349B-4074-0DF9-E619585B6714}"/>
              </a:ext>
            </a:extLst>
          </p:cNvPr>
          <p:cNvSpPr txBox="1"/>
          <p:nvPr/>
        </p:nvSpPr>
        <p:spPr>
          <a:xfrm>
            <a:off x="6351649" y="1161942"/>
            <a:ext cx="1976423"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Supreme Court</a:t>
            </a:r>
          </a:p>
        </p:txBody>
      </p:sp>
      <p:cxnSp>
        <p:nvCxnSpPr>
          <p:cNvPr id="11" name="Straight Arrow Connector 10">
            <a:extLst>
              <a:ext uri="{FF2B5EF4-FFF2-40B4-BE49-F238E27FC236}">
                <a16:creationId xmlns:a16="http://schemas.microsoft.com/office/drawing/2014/main" id="{87FF995E-2FAF-9C65-D88E-EB970DF3F5DA}"/>
              </a:ext>
            </a:extLst>
          </p:cNvPr>
          <p:cNvCxnSpPr/>
          <p:nvPr/>
        </p:nvCxnSpPr>
        <p:spPr>
          <a:xfrm>
            <a:off x="5194062" y="1352550"/>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25F3D7A-7C5D-5935-A105-DB7AAA3D279B}"/>
              </a:ext>
            </a:extLst>
          </p:cNvPr>
          <p:cNvCxnSpPr>
            <a:cxnSpLocks/>
          </p:cNvCxnSpPr>
          <p:nvPr/>
        </p:nvCxnSpPr>
        <p:spPr>
          <a:xfrm>
            <a:off x="5999605" y="2756807"/>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07E25C3-C78F-1E24-BD6A-734CD45358E6}"/>
              </a:ext>
            </a:extLst>
          </p:cNvPr>
          <p:cNvCxnSpPr>
            <a:cxnSpLocks/>
          </p:cNvCxnSpPr>
          <p:nvPr/>
        </p:nvCxnSpPr>
        <p:spPr>
          <a:xfrm>
            <a:off x="6914004" y="4226378"/>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053B7CC-1C91-667E-0854-62F376E2C8CD}"/>
              </a:ext>
            </a:extLst>
          </p:cNvPr>
          <p:cNvCxnSpPr>
            <a:cxnSpLocks/>
          </p:cNvCxnSpPr>
          <p:nvPr/>
        </p:nvCxnSpPr>
        <p:spPr>
          <a:xfrm>
            <a:off x="7751129" y="5519146"/>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descr="A picture containing aircraft, silhouette&#10;&#10;Description automatically generated">
            <a:extLst>
              <a:ext uri="{FF2B5EF4-FFF2-40B4-BE49-F238E27FC236}">
                <a16:creationId xmlns:a16="http://schemas.microsoft.com/office/drawing/2014/main" id="{E2DBDDCA-C1B9-C9AD-C825-DD41AA08CC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71050" y="1129393"/>
            <a:ext cx="5641468" cy="4677556"/>
          </a:xfrm>
          <a:prstGeom prst="rect">
            <a:avLst/>
          </a:prstGeom>
        </p:spPr>
      </p:pic>
    </p:spTree>
    <p:extLst>
      <p:ext uri="{BB962C8B-B14F-4D97-AF65-F5344CB8AC3E}">
        <p14:creationId xmlns:p14="http://schemas.microsoft.com/office/powerpoint/2010/main" val="267044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Picture 15" descr="A picture containing indoor, wall, person&#10;&#10;Description automatically generated">
            <a:extLst>
              <a:ext uri="{FF2B5EF4-FFF2-40B4-BE49-F238E27FC236}">
                <a16:creationId xmlns:a16="http://schemas.microsoft.com/office/drawing/2014/main" id="{999758E7-A100-2993-4F00-23D0659913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3" name="Rectangle 2">
            <a:extLst>
              <a:ext uri="{FF2B5EF4-FFF2-40B4-BE49-F238E27FC236}">
                <a16:creationId xmlns:a16="http://schemas.microsoft.com/office/drawing/2014/main" id="{E23F63F2-1998-FF3A-83E2-14B5EAECF61F}"/>
              </a:ext>
            </a:extLst>
          </p:cNvPr>
          <p:cNvSpPr/>
          <p:nvPr/>
        </p:nvSpPr>
        <p:spPr>
          <a:xfrm>
            <a:off x="4835898" y="856992"/>
            <a:ext cx="7356102" cy="51440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635F5E3-2B1C-7C0A-8581-67A9052D13AA}"/>
              </a:ext>
            </a:extLst>
          </p:cNvPr>
          <p:cNvSpPr>
            <a:spLocks noGrp="1"/>
          </p:cNvSpPr>
          <p:nvPr/>
        </p:nvSpPr>
        <p:spPr>
          <a:xfrm>
            <a:off x="5143500" y="1052511"/>
            <a:ext cx="6940607" cy="943233"/>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About the Courts</a:t>
            </a:r>
          </a:p>
        </p:txBody>
      </p:sp>
      <p:sp>
        <p:nvSpPr>
          <p:cNvPr id="6" name="Content Placeholder 2">
            <a:extLst>
              <a:ext uri="{FF2B5EF4-FFF2-40B4-BE49-F238E27FC236}">
                <a16:creationId xmlns:a16="http://schemas.microsoft.com/office/drawing/2014/main" id="{A6A33159-D030-2F82-A142-F75940728319}"/>
              </a:ext>
            </a:extLst>
          </p:cNvPr>
          <p:cNvSpPr>
            <a:spLocks noGrp="1"/>
          </p:cNvSpPr>
          <p:nvPr/>
        </p:nvSpPr>
        <p:spPr>
          <a:xfrm>
            <a:off x="5168550" y="2424240"/>
            <a:ext cx="6690797" cy="2952751"/>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The state’s 67 counties are </a:t>
            </a:r>
            <a:r>
              <a:rPr lang="en-US" b="1" dirty="0">
                <a:solidFill>
                  <a:schemeClr val="tx1"/>
                </a:solidFill>
              </a:rPr>
              <a:t>organized into 60 judicial districts</a:t>
            </a:r>
            <a:r>
              <a:rPr lang="en-US" dirty="0">
                <a:solidFill>
                  <a:schemeClr val="tx1"/>
                </a:solidFill>
              </a:rPr>
              <a:t>. </a:t>
            </a:r>
          </a:p>
          <a:p>
            <a:pPr lvl="1"/>
            <a:r>
              <a:rPr lang="en-US" sz="1700" dirty="0">
                <a:solidFill>
                  <a:schemeClr val="tx1"/>
                </a:solidFill>
              </a:rPr>
              <a:t>The number of judges in each judicial district varies – ranging from one to 93, depending on population and caseload. </a:t>
            </a:r>
          </a:p>
          <a:p>
            <a:r>
              <a:rPr lang="en-US" sz="1700" dirty="0">
                <a:solidFill>
                  <a:schemeClr val="tx1"/>
                </a:solidFill>
              </a:rPr>
              <a:t>Each Court is led by a </a:t>
            </a:r>
            <a:r>
              <a:rPr lang="en-US" sz="1700" b="1" dirty="0">
                <a:solidFill>
                  <a:schemeClr val="tx1"/>
                </a:solidFill>
              </a:rPr>
              <a:t>president judge</a:t>
            </a:r>
            <a:r>
              <a:rPr lang="en-US" sz="1700" dirty="0">
                <a:solidFill>
                  <a:schemeClr val="tx1"/>
                </a:solidFill>
              </a:rPr>
              <a:t>, who is responsible for supervising all judges in their judicial district, including the local magisterial district judges, and overseeing administrative tasks. </a:t>
            </a:r>
          </a:p>
        </p:txBody>
      </p:sp>
    </p:spTree>
    <p:extLst>
      <p:ext uri="{BB962C8B-B14F-4D97-AF65-F5344CB8AC3E}">
        <p14:creationId xmlns:p14="http://schemas.microsoft.com/office/powerpoint/2010/main" val="2176616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descr="A picture containing person, indoor, person, suit&#10;&#10;Description automatically generated">
            <a:extLst>
              <a:ext uri="{FF2B5EF4-FFF2-40B4-BE49-F238E27FC236}">
                <a16:creationId xmlns:a16="http://schemas.microsoft.com/office/drawing/2014/main" id="{9CB19EE9-D0CE-3BEF-3A93-5D51F249E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23F63F2-1998-FF3A-83E2-14B5EAECF61F}"/>
              </a:ext>
            </a:extLst>
          </p:cNvPr>
          <p:cNvSpPr/>
          <p:nvPr/>
        </p:nvSpPr>
        <p:spPr>
          <a:xfrm>
            <a:off x="4408967" y="267711"/>
            <a:ext cx="7783033" cy="56648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635F5E3-2B1C-7C0A-8581-67A9052D13AA}"/>
              </a:ext>
            </a:extLst>
          </p:cNvPr>
          <p:cNvSpPr>
            <a:spLocks noGrp="1"/>
          </p:cNvSpPr>
          <p:nvPr/>
        </p:nvSpPr>
        <p:spPr>
          <a:xfrm>
            <a:off x="4671835" y="557245"/>
            <a:ext cx="6940607" cy="745918"/>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Types of cases</a:t>
            </a:r>
          </a:p>
        </p:txBody>
      </p:sp>
      <p:sp>
        <p:nvSpPr>
          <p:cNvPr id="6" name="Content Placeholder 2">
            <a:extLst>
              <a:ext uri="{FF2B5EF4-FFF2-40B4-BE49-F238E27FC236}">
                <a16:creationId xmlns:a16="http://schemas.microsoft.com/office/drawing/2014/main" id="{A6A33159-D030-2F82-A142-F75940728319}"/>
              </a:ext>
            </a:extLst>
          </p:cNvPr>
          <p:cNvSpPr>
            <a:spLocks noGrp="1"/>
          </p:cNvSpPr>
          <p:nvPr/>
        </p:nvSpPr>
        <p:spPr>
          <a:xfrm>
            <a:off x="4671835" y="1570874"/>
            <a:ext cx="6941703" cy="4629368"/>
          </a:xfrm>
          <a:prstGeom prst="rect">
            <a:avLst/>
          </a:prstGeom>
          <a:noFill/>
        </p:spPr>
        <p:txBody>
          <a:bodyPr vert="horz" lIns="91440" tIns="45720" rIns="91440" bIns="45720" rtlCol="0" anchor="t">
            <a:normAutofit fontScale="25000" lnSpcReduction="20000"/>
          </a:bodyPr>
          <a:lstStyle>
            <a:lvl1pPr marL="2286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6400" b="1" dirty="0">
                <a:solidFill>
                  <a:schemeClr val="tx1"/>
                </a:solidFill>
                <a:latin typeface="Georgia Pro" panose="02040502050405020303" pitchFamily="18" charset="0"/>
              </a:rPr>
              <a:t>Criminal Division </a:t>
            </a:r>
            <a:r>
              <a:rPr lang="en-US" sz="4800" b="1" dirty="0">
                <a:solidFill>
                  <a:schemeClr val="tx1"/>
                </a:solidFill>
              </a:rPr>
              <a:t>–</a:t>
            </a:r>
            <a:r>
              <a:rPr lang="en-US" sz="5600" b="1" dirty="0">
                <a:solidFill>
                  <a:schemeClr val="tx1"/>
                </a:solidFill>
              </a:rPr>
              <a:t> </a:t>
            </a:r>
            <a:r>
              <a:rPr lang="en-US" sz="5600" dirty="0">
                <a:solidFill>
                  <a:schemeClr val="tx1"/>
                </a:solidFill>
              </a:rPr>
              <a:t>Handles serious criminal cases, including f</a:t>
            </a:r>
            <a:r>
              <a:rPr lang="en-US" sz="5600" b="1" dirty="0">
                <a:solidFill>
                  <a:schemeClr val="tx1"/>
                </a:solidFill>
              </a:rPr>
              <a:t>elonies</a:t>
            </a:r>
            <a:r>
              <a:rPr lang="en-US" sz="5600" dirty="0">
                <a:solidFill>
                  <a:schemeClr val="tx1"/>
                </a:solidFill>
              </a:rPr>
              <a:t> (e.g., murder, robbery, drug trafficking) and </a:t>
            </a:r>
            <a:r>
              <a:rPr lang="en-US" sz="5600" b="1" dirty="0">
                <a:solidFill>
                  <a:schemeClr val="tx1"/>
                </a:solidFill>
              </a:rPr>
              <a:t>major misdemeanors</a:t>
            </a:r>
            <a:r>
              <a:rPr lang="en-US" sz="5600" dirty="0">
                <a:solidFill>
                  <a:schemeClr val="tx1"/>
                </a:solidFill>
              </a:rPr>
              <a:t> (e.g., assault, theft, DUI)</a:t>
            </a:r>
          </a:p>
          <a:p>
            <a:pPr marL="0" indent="0">
              <a:lnSpc>
                <a:spcPct val="120000"/>
              </a:lnSpc>
              <a:buNone/>
            </a:pPr>
            <a:r>
              <a:rPr lang="en-US" sz="6400" b="1" dirty="0">
                <a:solidFill>
                  <a:schemeClr val="tx1"/>
                </a:solidFill>
                <a:latin typeface="Georgia Pro" panose="02040502050405020303" pitchFamily="18" charset="0"/>
              </a:rPr>
              <a:t>Civil Division </a:t>
            </a:r>
            <a:r>
              <a:rPr lang="en-US" sz="4800" b="1" dirty="0">
                <a:solidFill>
                  <a:schemeClr val="tx1"/>
                </a:solidFill>
              </a:rPr>
              <a:t>– </a:t>
            </a:r>
            <a:r>
              <a:rPr lang="en-US" sz="5600" dirty="0">
                <a:solidFill>
                  <a:schemeClr val="tx1"/>
                </a:solidFill>
              </a:rPr>
              <a:t>Oversees legal disputes between individuals, businesses, or organizations, including </a:t>
            </a:r>
            <a:r>
              <a:rPr lang="en-US" sz="5600" b="1" dirty="0">
                <a:solidFill>
                  <a:schemeClr val="tx1"/>
                </a:solidFill>
              </a:rPr>
              <a:t>lawsuits</a:t>
            </a:r>
            <a:r>
              <a:rPr lang="en-US" sz="5600" dirty="0">
                <a:solidFill>
                  <a:schemeClr val="tx1"/>
                </a:solidFill>
              </a:rPr>
              <a:t> (e.g., personal injury, medical malpractice),</a:t>
            </a:r>
            <a:r>
              <a:rPr lang="en-US" sz="5600" b="1" dirty="0">
                <a:solidFill>
                  <a:schemeClr val="tx1"/>
                </a:solidFill>
              </a:rPr>
              <a:t> contract disputes</a:t>
            </a:r>
            <a:r>
              <a:rPr lang="en-US" sz="5600" dirty="0">
                <a:solidFill>
                  <a:schemeClr val="tx1"/>
                </a:solidFill>
              </a:rPr>
              <a:t> (e.g., breach of agreement), and </a:t>
            </a:r>
            <a:r>
              <a:rPr lang="en-US" sz="5600" b="1" dirty="0">
                <a:solidFill>
                  <a:schemeClr val="tx1"/>
                </a:solidFill>
              </a:rPr>
              <a:t>property conflicts</a:t>
            </a:r>
            <a:r>
              <a:rPr lang="en-US" sz="5600" dirty="0">
                <a:solidFill>
                  <a:schemeClr val="tx1"/>
                </a:solidFill>
              </a:rPr>
              <a:t> (e.g., boundary disputes, landlord-tenant issues)</a:t>
            </a:r>
          </a:p>
          <a:p>
            <a:pPr marL="0" indent="0">
              <a:lnSpc>
                <a:spcPct val="120000"/>
              </a:lnSpc>
              <a:buNone/>
            </a:pPr>
            <a:r>
              <a:rPr lang="en-US" sz="6400" b="1" dirty="0">
                <a:solidFill>
                  <a:schemeClr val="tx1"/>
                </a:solidFill>
                <a:latin typeface="Georgia Pro" panose="02040502050405020303" pitchFamily="18" charset="0"/>
              </a:rPr>
              <a:t>Family Division </a:t>
            </a:r>
            <a:r>
              <a:rPr lang="en-US" sz="4800" b="1" dirty="0">
                <a:solidFill>
                  <a:schemeClr val="tx1"/>
                </a:solidFill>
              </a:rPr>
              <a:t>– </a:t>
            </a:r>
            <a:r>
              <a:rPr lang="en-US" sz="5600" dirty="0">
                <a:solidFill>
                  <a:schemeClr val="tx1"/>
                </a:solidFill>
              </a:rPr>
              <a:t>Deals with legal matters related to family relationships, such as </a:t>
            </a:r>
            <a:r>
              <a:rPr lang="en-US" sz="5600" b="1" dirty="0">
                <a:solidFill>
                  <a:schemeClr val="tx1"/>
                </a:solidFill>
              </a:rPr>
              <a:t>divorce </a:t>
            </a:r>
            <a:r>
              <a:rPr lang="en-US" sz="5600" dirty="0">
                <a:solidFill>
                  <a:schemeClr val="tx1"/>
                </a:solidFill>
              </a:rPr>
              <a:t>and separation</a:t>
            </a:r>
            <a:r>
              <a:rPr lang="en-US" sz="5600" b="1" dirty="0">
                <a:solidFill>
                  <a:schemeClr val="tx1"/>
                </a:solidFill>
              </a:rPr>
              <a:t>, child custody </a:t>
            </a:r>
            <a:r>
              <a:rPr lang="en-US" sz="5600" dirty="0">
                <a:solidFill>
                  <a:schemeClr val="tx1"/>
                </a:solidFill>
              </a:rPr>
              <a:t>and visitation rights</a:t>
            </a:r>
            <a:r>
              <a:rPr lang="en-US" sz="5600" b="1" dirty="0">
                <a:solidFill>
                  <a:schemeClr val="tx1"/>
                </a:solidFill>
              </a:rPr>
              <a:t>, child and spousal support, </a:t>
            </a:r>
            <a:r>
              <a:rPr lang="en-US" sz="5600" dirty="0">
                <a:solidFill>
                  <a:schemeClr val="tx1"/>
                </a:solidFill>
              </a:rPr>
              <a:t>and</a:t>
            </a:r>
            <a:r>
              <a:rPr lang="en-US" sz="5600" b="1" dirty="0">
                <a:solidFill>
                  <a:schemeClr val="tx1"/>
                </a:solidFill>
              </a:rPr>
              <a:t> juvenile delinquency. </a:t>
            </a:r>
          </a:p>
          <a:p>
            <a:pPr marL="0" indent="0">
              <a:lnSpc>
                <a:spcPct val="120000"/>
              </a:lnSpc>
              <a:buNone/>
            </a:pPr>
            <a:r>
              <a:rPr lang="en-US" sz="6400" b="1" dirty="0">
                <a:solidFill>
                  <a:schemeClr val="tx1"/>
                </a:solidFill>
                <a:latin typeface="Georgia Pro" panose="02040502050405020303" pitchFamily="18" charset="0"/>
              </a:rPr>
              <a:t>Orphans’ Court </a:t>
            </a:r>
            <a:r>
              <a:rPr lang="en-US" sz="6400" b="1" dirty="0">
                <a:solidFill>
                  <a:schemeClr val="tx1"/>
                </a:solidFill>
              </a:rPr>
              <a:t>– </a:t>
            </a:r>
            <a:r>
              <a:rPr lang="en-US" sz="5600" dirty="0">
                <a:solidFill>
                  <a:schemeClr val="tx1"/>
                </a:solidFill>
              </a:rPr>
              <a:t>Focuses on cases involving </a:t>
            </a:r>
            <a:r>
              <a:rPr lang="en-US" sz="5600" b="1" dirty="0">
                <a:solidFill>
                  <a:schemeClr val="tx1"/>
                </a:solidFill>
              </a:rPr>
              <a:t>wills and estates</a:t>
            </a:r>
            <a:r>
              <a:rPr lang="en-US" sz="5600" dirty="0">
                <a:solidFill>
                  <a:schemeClr val="tx1"/>
                </a:solidFill>
              </a:rPr>
              <a:t> (handling inheritances and executors)</a:t>
            </a:r>
            <a:r>
              <a:rPr lang="en-US" sz="5600" b="1" dirty="0">
                <a:solidFill>
                  <a:schemeClr val="tx1"/>
                </a:solidFill>
              </a:rPr>
              <a:t>, guardianships</a:t>
            </a:r>
            <a:r>
              <a:rPr lang="en-US" sz="5600" dirty="0">
                <a:solidFill>
                  <a:schemeClr val="tx1"/>
                </a:solidFill>
              </a:rPr>
              <a:t> (appointing legal guardians for minors or incapacitated adults), and </a:t>
            </a:r>
            <a:r>
              <a:rPr lang="en-US" sz="5600" b="1" dirty="0">
                <a:solidFill>
                  <a:schemeClr val="tx1"/>
                </a:solidFill>
              </a:rPr>
              <a:t>adoptions</a:t>
            </a:r>
            <a:r>
              <a:rPr lang="en-US" sz="5600" dirty="0">
                <a:solidFill>
                  <a:schemeClr val="tx1"/>
                </a:solidFill>
              </a:rPr>
              <a:t> (finalizing the legal process of adoption)</a:t>
            </a:r>
          </a:p>
          <a:p>
            <a:pPr marL="0" indent="0">
              <a:buNone/>
            </a:pPr>
            <a:endParaRPr lang="en-US" sz="4800" dirty="0"/>
          </a:p>
          <a:p>
            <a:pPr marL="0" indent="0">
              <a:buNone/>
            </a:pPr>
            <a:endParaRPr lang="en-US" b="1" dirty="0"/>
          </a:p>
          <a:p>
            <a:pPr marL="0" indent="0">
              <a:buNone/>
            </a:pPr>
            <a:endParaRPr lang="en-US" dirty="0">
              <a:solidFill>
                <a:schemeClr val="tx1"/>
              </a:solidFill>
            </a:endParaRPr>
          </a:p>
        </p:txBody>
      </p:sp>
    </p:spTree>
    <p:extLst>
      <p:ext uri="{BB962C8B-B14F-4D97-AF65-F5344CB8AC3E}">
        <p14:creationId xmlns:p14="http://schemas.microsoft.com/office/powerpoint/2010/main" val="1616472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D4D2FB-0759-39FD-1F99-DD64FBB144DA}"/>
              </a:ext>
            </a:extLst>
          </p:cNvPr>
          <p:cNvPicPr>
            <a:picLocks noChangeAspect="1"/>
          </p:cNvPicPr>
          <p:nvPr/>
        </p:nvPicPr>
        <p:blipFill>
          <a:blip r:embed="rId3"/>
          <a:stretch>
            <a:fillRect/>
          </a:stretch>
        </p:blipFill>
        <p:spPr>
          <a:xfrm>
            <a:off x="0" y="11029"/>
            <a:ext cx="12192000" cy="6857999"/>
          </a:xfrm>
          <a:prstGeom prst="rect">
            <a:avLst/>
          </a:prstGeom>
        </p:spPr>
      </p:pic>
      <p:sp>
        <p:nvSpPr>
          <p:cNvPr id="3" name="Rectangle 2">
            <a:extLst>
              <a:ext uri="{FF2B5EF4-FFF2-40B4-BE49-F238E27FC236}">
                <a16:creationId xmlns:a16="http://schemas.microsoft.com/office/drawing/2014/main" id="{EC697286-AA71-BE2E-87CB-1037584F7916}"/>
              </a:ext>
            </a:extLst>
          </p:cNvPr>
          <p:cNvSpPr/>
          <p:nvPr/>
        </p:nvSpPr>
        <p:spPr>
          <a:xfrm>
            <a:off x="6238875" y="0"/>
            <a:ext cx="5953125" cy="68800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14C27C8-165C-5513-DB4B-9D840097C545}"/>
              </a:ext>
            </a:extLst>
          </p:cNvPr>
          <p:cNvSpPr>
            <a:spLocks noGrp="1"/>
          </p:cNvSpPr>
          <p:nvPr/>
        </p:nvSpPr>
        <p:spPr>
          <a:xfrm>
            <a:off x="6551955" y="398389"/>
            <a:ext cx="4439894" cy="838199"/>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The Role of a Jury</a:t>
            </a:r>
          </a:p>
        </p:txBody>
      </p:sp>
      <p:sp>
        <p:nvSpPr>
          <p:cNvPr id="11" name="Content Placeholder 3">
            <a:extLst>
              <a:ext uri="{FF2B5EF4-FFF2-40B4-BE49-F238E27FC236}">
                <a16:creationId xmlns:a16="http://schemas.microsoft.com/office/drawing/2014/main" id="{83302BFD-960F-CBB3-E984-CDC12813A10C}"/>
              </a:ext>
            </a:extLst>
          </p:cNvPr>
          <p:cNvSpPr>
            <a:spLocks noGrp="1"/>
          </p:cNvSpPr>
          <p:nvPr/>
        </p:nvSpPr>
        <p:spPr>
          <a:xfrm>
            <a:off x="6551955" y="1429082"/>
            <a:ext cx="5020920" cy="1165374"/>
          </a:xfrm>
          <a:prstGeom prst="rect">
            <a:avLst/>
          </a:prstGeom>
        </p:spPr>
        <p:txBody>
          <a:bodyPr vert="horz" lIns="91440" tIns="45720" rIns="91440" bIns="45720" rtlCol="0" anchor="t">
            <a:normAutofit fontScale="92500"/>
          </a:bodyPr>
          <a:lstStyle>
            <a:lvl1pPr marL="457200" indent="-457200" algn="l" defTabSz="914400" rtl="0" eaLnBrk="1" latinLnBrk="0" hangingPunct="1">
              <a:lnSpc>
                <a:spcPct val="100000"/>
              </a:lnSpc>
              <a:spcBef>
                <a:spcPts val="1000"/>
              </a:spcBef>
              <a:spcAft>
                <a:spcPts val="500"/>
              </a:spcAft>
              <a:buSzPct val="80000"/>
              <a:buFont typeface="+mj-lt"/>
              <a:buAutoNum type="arabicPeriod"/>
              <a:defRPr sz="1800" kern="1200">
                <a:solidFill>
                  <a:schemeClr val="tx2"/>
                </a:solidFill>
                <a:latin typeface="+mn-lt"/>
                <a:ea typeface="+mn-ea"/>
                <a:cs typeface="+mn-cs"/>
              </a:defRPr>
            </a:lvl1pPr>
            <a:lvl2pPr marL="914400" indent="-457200" algn="l" defTabSz="914400" rtl="0" eaLnBrk="1" latinLnBrk="0" hangingPunct="1">
              <a:lnSpc>
                <a:spcPct val="100000"/>
              </a:lnSpc>
              <a:spcBef>
                <a:spcPts val="1000"/>
              </a:spcBef>
              <a:spcAft>
                <a:spcPts val="500"/>
              </a:spcAft>
              <a:buSzPct val="80000"/>
              <a:buFont typeface="+mj-lt"/>
              <a:buAutoNum type="alphaLcPeriod"/>
              <a:defRPr sz="1800" kern="1200">
                <a:solidFill>
                  <a:schemeClr val="tx2"/>
                </a:solidFill>
                <a:latin typeface="+mn-lt"/>
                <a:ea typeface="+mn-ea"/>
                <a:cs typeface="+mn-cs"/>
              </a:defRPr>
            </a:lvl2pPr>
            <a:lvl3pPr marL="1371600" indent="-457200" algn="l" defTabSz="914400" rtl="0" eaLnBrk="1" latinLnBrk="0" hangingPunct="1">
              <a:lnSpc>
                <a:spcPct val="100000"/>
              </a:lnSpc>
              <a:spcBef>
                <a:spcPts val="1000"/>
              </a:spcBef>
              <a:spcAft>
                <a:spcPts val="500"/>
              </a:spcAft>
              <a:buSzPct val="80000"/>
              <a:buFont typeface="+mj-lt"/>
              <a:buAutoNum type="arabicParenR"/>
              <a:defRPr sz="1800" kern="1200">
                <a:solidFill>
                  <a:schemeClr val="tx2"/>
                </a:solidFill>
                <a:latin typeface="+mn-lt"/>
                <a:ea typeface="+mn-ea"/>
                <a:cs typeface="+mn-cs"/>
              </a:defRPr>
            </a:lvl3pPr>
            <a:lvl4pPr marL="1828800" indent="-457200" algn="l" defTabSz="914400" rtl="0" eaLnBrk="1" latinLnBrk="0" hangingPunct="1">
              <a:lnSpc>
                <a:spcPct val="100000"/>
              </a:lnSpc>
              <a:spcBef>
                <a:spcPts val="1000"/>
              </a:spcBef>
              <a:spcAft>
                <a:spcPts val="500"/>
              </a:spcAft>
              <a:buSzPct val="80000"/>
              <a:buFont typeface="+mj-lt"/>
              <a:buAutoNum type="alphaLcParenR"/>
              <a:defRPr sz="1800" kern="1200">
                <a:solidFill>
                  <a:schemeClr val="tx2"/>
                </a:solidFill>
                <a:latin typeface="+mn-lt"/>
                <a:ea typeface="+mn-ea"/>
                <a:cs typeface="+mn-cs"/>
              </a:defRPr>
            </a:lvl4pPr>
            <a:lvl5pPr marL="2228850" indent="-457200" algn="l" defTabSz="914400" rtl="0" eaLnBrk="1" latinLnBrk="0" hangingPunct="1">
              <a:lnSpc>
                <a:spcPct val="100000"/>
              </a:lnSpc>
              <a:spcBef>
                <a:spcPts val="1000"/>
              </a:spcBef>
              <a:spcAft>
                <a:spcPts val="500"/>
              </a:spcAft>
              <a:buSzPct val="80000"/>
              <a:buFont typeface="+mj-lt"/>
              <a:buAutoNum type="romanLcPeriod"/>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285750">
              <a:buFont typeface="Arial" panose="020B0604020202020204" pitchFamily="34" charset="0"/>
              <a:buChar char="•"/>
            </a:pPr>
            <a:r>
              <a:rPr lang="en-US" sz="1500" dirty="0">
                <a:solidFill>
                  <a:schemeClr val="tx1"/>
                </a:solidFill>
              </a:rPr>
              <a:t>Juries are primarily used in </a:t>
            </a:r>
            <a:r>
              <a:rPr lang="en-US" sz="1500" b="1" dirty="0">
                <a:solidFill>
                  <a:schemeClr val="tx1"/>
                </a:solidFill>
              </a:rPr>
              <a:t>Courts of Common Pleas</a:t>
            </a:r>
            <a:r>
              <a:rPr lang="en-US" sz="1500" dirty="0">
                <a:solidFill>
                  <a:schemeClr val="tx1"/>
                </a:solidFill>
              </a:rPr>
              <a:t>. </a:t>
            </a:r>
          </a:p>
          <a:p>
            <a:pPr indent="-228600">
              <a:buFont typeface="Arial" panose="020B0604020202020204" pitchFamily="34" charset="0"/>
              <a:buChar char="•"/>
            </a:pPr>
            <a:r>
              <a:rPr lang="en-US" sz="1500" dirty="0">
                <a:solidFill>
                  <a:schemeClr val="tx1"/>
                </a:solidFill>
              </a:rPr>
              <a:t>Even when a jury is permitted, both sides can agree to have the case tried before a judge instead. </a:t>
            </a:r>
          </a:p>
          <a:p>
            <a:pPr marL="228600" indent="0">
              <a:buNone/>
            </a:pPr>
            <a:endParaRPr lang="en-US" sz="2400" dirty="0">
              <a:solidFill>
                <a:schemeClr val="tx1"/>
              </a:solidFill>
            </a:endParaRPr>
          </a:p>
          <a:p>
            <a:pPr indent="-228600">
              <a:buFont typeface="Arial" panose="020B0604020202020204" pitchFamily="34" charset="0"/>
              <a:buChar char="•"/>
            </a:pPr>
            <a:endParaRPr lang="en-US" sz="2400" dirty="0">
              <a:solidFill>
                <a:schemeClr val="tx1"/>
              </a:solidFill>
            </a:endParaRPr>
          </a:p>
          <a:p>
            <a:pPr marL="0" indent="0">
              <a:buNone/>
            </a:pPr>
            <a:endParaRPr lang="en-US" sz="2400" dirty="0"/>
          </a:p>
          <a:p>
            <a:pPr indent="-228600">
              <a:buFont typeface="Arial" panose="020B0604020202020204" pitchFamily="34" charset="0"/>
              <a:buChar char="•"/>
            </a:pPr>
            <a:endParaRPr lang="en-US" sz="2400" dirty="0"/>
          </a:p>
        </p:txBody>
      </p:sp>
      <p:graphicFrame>
        <p:nvGraphicFramePr>
          <p:cNvPr id="6" name="Table 5">
            <a:extLst>
              <a:ext uri="{FF2B5EF4-FFF2-40B4-BE49-F238E27FC236}">
                <a16:creationId xmlns:a16="http://schemas.microsoft.com/office/drawing/2014/main" id="{C0BC0BAC-69A0-5DF2-7CB5-CADD6CFC524B}"/>
              </a:ext>
            </a:extLst>
          </p:cNvPr>
          <p:cNvGraphicFramePr>
            <a:graphicFrameLocks noGrp="1"/>
          </p:cNvGraphicFramePr>
          <p:nvPr>
            <p:extLst>
              <p:ext uri="{D42A27DB-BD31-4B8C-83A1-F6EECF244321}">
                <p14:modId xmlns:p14="http://schemas.microsoft.com/office/powerpoint/2010/main" val="1621928303"/>
              </p:ext>
            </p:extLst>
          </p:nvPr>
        </p:nvGraphicFramePr>
        <p:xfrm>
          <a:off x="6699249" y="2862039"/>
          <a:ext cx="4873626" cy="3314806"/>
        </p:xfrm>
        <a:graphic>
          <a:graphicData uri="http://schemas.openxmlformats.org/drawingml/2006/table">
            <a:tbl>
              <a:tblPr firstRow="1" bandRow="1">
                <a:tableStyleId>{9D7B26C5-4107-4FEC-AEDC-1716B250A1EF}</a:tableStyleId>
              </a:tblPr>
              <a:tblGrid>
                <a:gridCol w="2436813">
                  <a:extLst>
                    <a:ext uri="{9D8B030D-6E8A-4147-A177-3AD203B41FA5}">
                      <a16:colId xmlns:a16="http://schemas.microsoft.com/office/drawing/2014/main" val="3343983629"/>
                    </a:ext>
                  </a:extLst>
                </a:gridCol>
                <a:gridCol w="2436813">
                  <a:extLst>
                    <a:ext uri="{9D8B030D-6E8A-4147-A177-3AD203B41FA5}">
                      <a16:colId xmlns:a16="http://schemas.microsoft.com/office/drawing/2014/main" val="958746768"/>
                    </a:ext>
                  </a:extLst>
                </a:gridCol>
              </a:tblGrid>
              <a:tr h="409575">
                <a:tc>
                  <a:txBody>
                    <a:bodyPr/>
                    <a:lstStyle/>
                    <a:p>
                      <a:r>
                        <a:rPr lang="en-US" dirty="0">
                          <a:solidFill>
                            <a:schemeClr val="tx1"/>
                          </a:solidFill>
                        </a:rPr>
                        <a:t>Criminal</a:t>
                      </a:r>
                      <a:endParaRPr lang="en-US" dirty="0">
                        <a:solidFill>
                          <a:schemeClr val="tx1"/>
                        </a:solidFill>
                        <a:latin typeface="Georgia Pro" panose="02040502050405020303" pitchFamily="18" charset="0"/>
                      </a:endParaRPr>
                    </a:p>
                  </a:txBody>
                  <a:tcPr/>
                </a:tc>
                <a:tc>
                  <a:txBody>
                    <a:bodyPr/>
                    <a:lstStyle/>
                    <a:p>
                      <a:r>
                        <a:rPr lang="en-US" b="1" dirty="0">
                          <a:solidFill>
                            <a:schemeClr val="tx1"/>
                          </a:solidFill>
                        </a:rPr>
                        <a:t>Civil</a:t>
                      </a:r>
                      <a:endParaRPr lang="en-US" b="1" dirty="0">
                        <a:solidFill>
                          <a:schemeClr val="tx1"/>
                        </a:solidFill>
                        <a:latin typeface="Georgia Pro" panose="02040502050405020303" pitchFamily="18" charset="0"/>
                      </a:endParaRPr>
                    </a:p>
                  </a:txBody>
                  <a:tcPr/>
                </a:tc>
                <a:extLst>
                  <a:ext uri="{0D108BD9-81ED-4DB2-BD59-A6C34878D82A}">
                    <a16:rowId xmlns:a16="http://schemas.microsoft.com/office/drawing/2014/main" val="3512756530"/>
                  </a:ext>
                </a:extLst>
              </a:tr>
              <a:tr h="514350">
                <a:tc>
                  <a:txBody>
                    <a:bodyPr/>
                    <a:lstStyle/>
                    <a:p>
                      <a:r>
                        <a:rPr lang="en-US" sz="1400" b="1" dirty="0"/>
                        <a:t>12</a:t>
                      </a:r>
                      <a:r>
                        <a:rPr lang="en-US" sz="1400" dirty="0"/>
                        <a:t> jury members</a:t>
                      </a:r>
                    </a:p>
                  </a:txBody>
                  <a:tcPr>
                    <a:solidFill>
                      <a:schemeClr val="bg1">
                        <a:lumMod val="75000"/>
                        <a:alpha val="20000"/>
                      </a:schemeClr>
                    </a:solidFill>
                  </a:tcPr>
                </a:tc>
                <a:tc>
                  <a:txBody>
                    <a:bodyPr/>
                    <a:lstStyle/>
                    <a:p>
                      <a:r>
                        <a:rPr lang="en-US" sz="1400" b="1" dirty="0"/>
                        <a:t>8</a:t>
                      </a:r>
                      <a:r>
                        <a:rPr lang="en-US" sz="1400" dirty="0"/>
                        <a:t> jury members</a:t>
                      </a:r>
                    </a:p>
                  </a:txBody>
                  <a:tcPr>
                    <a:solidFill>
                      <a:schemeClr val="bg1">
                        <a:lumMod val="75000"/>
                        <a:alpha val="20000"/>
                      </a:schemeClr>
                    </a:solidFill>
                  </a:tcPr>
                </a:tc>
                <a:extLst>
                  <a:ext uri="{0D108BD9-81ED-4DB2-BD59-A6C34878D82A}">
                    <a16:rowId xmlns:a16="http://schemas.microsoft.com/office/drawing/2014/main" val="3627718512"/>
                  </a:ext>
                </a:extLst>
              </a:tr>
              <a:tr h="805921">
                <a:tc>
                  <a:txBody>
                    <a:bodyPr/>
                    <a:lstStyle/>
                    <a:p>
                      <a:r>
                        <a:rPr lang="en-US" sz="1400" dirty="0"/>
                        <a:t>A jury decides whether a defendant is </a:t>
                      </a:r>
                      <a:r>
                        <a:rPr lang="en-US" sz="1400" b="1" dirty="0"/>
                        <a:t>guilty or not</a:t>
                      </a:r>
                      <a:r>
                        <a:rPr lang="en-US" sz="1400"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 jury decides whether the defendant is </a:t>
                      </a:r>
                      <a:r>
                        <a:rPr lang="en-US" sz="1400" b="1" dirty="0"/>
                        <a:t>liable or not</a:t>
                      </a:r>
                      <a:r>
                        <a:rPr lang="en-US" sz="1400" dirty="0"/>
                        <a:t>. </a:t>
                      </a:r>
                    </a:p>
                    <a:p>
                      <a:endParaRPr lang="en-US" sz="1400" dirty="0"/>
                    </a:p>
                  </a:txBody>
                  <a:tcPr/>
                </a:tc>
                <a:extLst>
                  <a:ext uri="{0D108BD9-81ED-4DB2-BD59-A6C34878D82A}">
                    <a16:rowId xmlns:a16="http://schemas.microsoft.com/office/drawing/2014/main" val="433667708"/>
                  </a:ext>
                </a:extLst>
              </a:tr>
              <a:tr h="805921">
                <a:tc>
                  <a:txBody>
                    <a:bodyPr/>
                    <a:lstStyle/>
                    <a:p>
                      <a:r>
                        <a:rPr lang="en-US" sz="1400" dirty="0"/>
                        <a:t>There must be </a:t>
                      </a:r>
                      <a:r>
                        <a:rPr lang="en-US" sz="1400" b="1" dirty="0"/>
                        <a:t>proof beyond a reasonable doubt </a:t>
                      </a:r>
                      <a:r>
                        <a:rPr lang="en-US" sz="1400" dirty="0"/>
                        <a:t>– placing the burden on the prosecutor to convince the jury of a defendant’s guilt. </a:t>
                      </a:r>
                    </a:p>
                  </a:txBody>
                  <a:tcPr>
                    <a:solidFill>
                      <a:schemeClr val="bg1">
                        <a:lumMod val="75000"/>
                        <a:alpha val="20000"/>
                      </a:schemeClr>
                    </a:solidFill>
                  </a:tcPr>
                </a:tc>
                <a:tc>
                  <a:txBody>
                    <a:bodyPr/>
                    <a:lstStyle/>
                    <a:p>
                      <a:r>
                        <a:rPr lang="en-US" sz="1400" dirty="0"/>
                        <a:t>The standard of proof is usually based on a </a:t>
                      </a:r>
                      <a:r>
                        <a:rPr lang="en-US" sz="1400" b="1" dirty="0"/>
                        <a:t>preponderance of evidence</a:t>
                      </a:r>
                      <a:r>
                        <a:rPr lang="en-US" sz="1400" dirty="0"/>
                        <a:t> – meaning the jury weighs the evidence of each side and the party with the weightiest evidence wins the case. </a:t>
                      </a:r>
                    </a:p>
                  </a:txBody>
                  <a:tcPr>
                    <a:solidFill>
                      <a:schemeClr val="bg1">
                        <a:lumMod val="75000"/>
                        <a:alpha val="20000"/>
                      </a:schemeClr>
                    </a:solidFill>
                  </a:tcPr>
                </a:tc>
                <a:extLst>
                  <a:ext uri="{0D108BD9-81ED-4DB2-BD59-A6C34878D82A}">
                    <a16:rowId xmlns:a16="http://schemas.microsoft.com/office/drawing/2014/main" val="11536206"/>
                  </a:ext>
                </a:extLst>
              </a:tr>
            </a:tbl>
          </a:graphicData>
        </a:graphic>
      </p:graphicFrame>
    </p:spTree>
    <p:extLst>
      <p:ext uri="{BB962C8B-B14F-4D97-AF65-F5344CB8AC3E}">
        <p14:creationId xmlns:p14="http://schemas.microsoft.com/office/powerpoint/2010/main" val="673188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person, indoor, person, suit&#10;&#10;Description automatically generated">
            <a:extLst>
              <a:ext uri="{FF2B5EF4-FFF2-40B4-BE49-F238E27FC236}">
                <a16:creationId xmlns:a16="http://schemas.microsoft.com/office/drawing/2014/main" id="{2873B211-7786-8CB5-B831-CF2B3AADE7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4729" y="0"/>
            <a:ext cx="10287000" cy="6858000"/>
          </a:xfrm>
          <a:prstGeom prst="rect">
            <a:avLst/>
          </a:prstGeom>
        </p:spPr>
      </p:pic>
      <p:sp>
        <p:nvSpPr>
          <p:cNvPr id="3" name="Rectangle 2">
            <a:extLst>
              <a:ext uri="{FF2B5EF4-FFF2-40B4-BE49-F238E27FC236}">
                <a16:creationId xmlns:a16="http://schemas.microsoft.com/office/drawing/2014/main" id="{DED756ED-9EC2-90F7-8F70-ABEEF43B3665}"/>
              </a:ext>
            </a:extLst>
          </p:cNvPr>
          <p:cNvSpPr/>
          <p:nvPr/>
        </p:nvSpPr>
        <p:spPr>
          <a:xfrm>
            <a:off x="1799" y="-1"/>
            <a:ext cx="6711668" cy="68600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t>=</a:t>
            </a:r>
          </a:p>
        </p:txBody>
      </p:sp>
      <p:sp>
        <p:nvSpPr>
          <p:cNvPr id="8" name="Title 1">
            <a:extLst>
              <a:ext uri="{FF2B5EF4-FFF2-40B4-BE49-F238E27FC236}">
                <a16:creationId xmlns:a16="http://schemas.microsoft.com/office/drawing/2014/main" id="{314C27C8-165C-5513-DB4B-9D840097C545}"/>
              </a:ext>
            </a:extLst>
          </p:cNvPr>
          <p:cNvSpPr>
            <a:spLocks noGrp="1"/>
          </p:cNvSpPr>
          <p:nvPr/>
        </p:nvSpPr>
        <p:spPr>
          <a:xfrm>
            <a:off x="458893" y="276686"/>
            <a:ext cx="6152242" cy="1081165"/>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How Do the Courts Operate?</a:t>
            </a:r>
          </a:p>
        </p:txBody>
      </p:sp>
      <p:sp>
        <p:nvSpPr>
          <p:cNvPr id="10" name="Content Placeholder 3">
            <a:extLst>
              <a:ext uri="{FF2B5EF4-FFF2-40B4-BE49-F238E27FC236}">
                <a16:creationId xmlns:a16="http://schemas.microsoft.com/office/drawing/2014/main" id="{83302BFD-960F-CBB3-E984-CDC12813A10C}"/>
              </a:ext>
            </a:extLst>
          </p:cNvPr>
          <p:cNvSpPr>
            <a:spLocks noGrp="1"/>
          </p:cNvSpPr>
          <p:nvPr/>
        </p:nvSpPr>
        <p:spPr>
          <a:xfrm>
            <a:off x="253482" y="2090255"/>
            <a:ext cx="5179971" cy="1583824"/>
          </a:xfrm>
          <a:prstGeom prst="rect">
            <a:avLst/>
          </a:prstGeom>
        </p:spPr>
        <p:txBody>
          <a:bodyPr vert="horz" lIns="91440" tIns="45720" rIns="91440" bIns="45720" rtlCol="0" anchor="t">
            <a:normAutofit/>
          </a:bodyPr>
          <a:lstStyle>
            <a:lvl1pPr marL="457200" indent="-457200" algn="l" defTabSz="914400" rtl="0" eaLnBrk="1" latinLnBrk="0" hangingPunct="1">
              <a:lnSpc>
                <a:spcPct val="100000"/>
              </a:lnSpc>
              <a:spcBef>
                <a:spcPts val="1000"/>
              </a:spcBef>
              <a:spcAft>
                <a:spcPts val="500"/>
              </a:spcAft>
              <a:buSzPct val="80000"/>
              <a:buFont typeface="+mj-lt"/>
              <a:buAutoNum type="arabicPeriod"/>
              <a:defRPr sz="1800" kern="1200">
                <a:solidFill>
                  <a:schemeClr val="tx2"/>
                </a:solidFill>
                <a:latin typeface="+mn-lt"/>
                <a:ea typeface="+mn-ea"/>
                <a:cs typeface="+mn-cs"/>
              </a:defRPr>
            </a:lvl1pPr>
            <a:lvl2pPr marL="914400" indent="-457200" algn="l" defTabSz="914400" rtl="0" eaLnBrk="1" latinLnBrk="0" hangingPunct="1">
              <a:lnSpc>
                <a:spcPct val="100000"/>
              </a:lnSpc>
              <a:spcBef>
                <a:spcPts val="1000"/>
              </a:spcBef>
              <a:spcAft>
                <a:spcPts val="500"/>
              </a:spcAft>
              <a:buSzPct val="80000"/>
              <a:buFont typeface="+mj-lt"/>
              <a:buAutoNum type="alphaLcPeriod"/>
              <a:defRPr sz="1800" kern="1200">
                <a:solidFill>
                  <a:schemeClr val="tx2"/>
                </a:solidFill>
                <a:latin typeface="+mn-lt"/>
                <a:ea typeface="+mn-ea"/>
                <a:cs typeface="+mn-cs"/>
              </a:defRPr>
            </a:lvl2pPr>
            <a:lvl3pPr marL="1371600" indent="-457200" algn="l" defTabSz="914400" rtl="0" eaLnBrk="1" latinLnBrk="0" hangingPunct="1">
              <a:lnSpc>
                <a:spcPct val="100000"/>
              </a:lnSpc>
              <a:spcBef>
                <a:spcPts val="1000"/>
              </a:spcBef>
              <a:spcAft>
                <a:spcPts val="500"/>
              </a:spcAft>
              <a:buSzPct val="80000"/>
              <a:buFont typeface="+mj-lt"/>
              <a:buAutoNum type="arabicParenR"/>
              <a:defRPr sz="1800" kern="1200">
                <a:solidFill>
                  <a:schemeClr val="tx2"/>
                </a:solidFill>
                <a:latin typeface="+mn-lt"/>
                <a:ea typeface="+mn-ea"/>
                <a:cs typeface="+mn-cs"/>
              </a:defRPr>
            </a:lvl3pPr>
            <a:lvl4pPr marL="1828800" indent="-457200" algn="l" defTabSz="914400" rtl="0" eaLnBrk="1" latinLnBrk="0" hangingPunct="1">
              <a:lnSpc>
                <a:spcPct val="100000"/>
              </a:lnSpc>
              <a:spcBef>
                <a:spcPts val="1000"/>
              </a:spcBef>
              <a:spcAft>
                <a:spcPts val="500"/>
              </a:spcAft>
              <a:buSzPct val="80000"/>
              <a:buFont typeface="+mj-lt"/>
              <a:buAutoNum type="alphaLcParenR"/>
              <a:defRPr sz="1800" kern="1200">
                <a:solidFill>
                  <a:schemeClr val="tx2"/>
                </a:solidFill>
                <a:latin typeface="+mn-lt"/>
                <a:ea typeface="+mn-ea"/>
                <a:cs typeface="+mn-cs"/>
              </a:defRPr>
            </a:lvl4pPr>
            <a:lvl5pPr marL="2228850" indent="-457200" algn="l" defTabSz="914400" rtl="0" eaLnBrk="1" latinLnBrk="0" hangingPunct="1">
              <a:lnSpc>
                <a:spcPct val="100000"/>
              </a:lnSpc>
              <a:spcBef>
                <a:spcPts val="1000"/>
              </a:spcBef>
              <a:spcAft>
                <a:spcPts val="500"/>
              </a:spcAft>
              <a:buSzPct val="80000"/>
              <a:buFont typeface="+mj-lt"/>
              <a:buAutoNum type="romanLcPeriod"/>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endParaRPr lang="en-US" sz="1600" dirty="0">
              <a:solidFill>
                <a:schemeClr val="tx1"/>
              </a:solidFill>
            </a:endParaRPr>
          </a:p>
          <a:p>
            <a:pPr marL="0" indent="0">
              <a:buNone/>
            </a:pPr>
            <a:endParaRPr lang="en-US" dirty="0"/>
          </a:p>
          <a:p>
            <a:pPr indent="-22860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5BC97BC2-E3FB-3DFF-FD8D-9939B727C1A4}"/>
              </a:ext>
            </a:extLst>
          </p:cNvPr>
          <p:cNvSpPr txBox="1"/>
          <p:nvPr/>
        </p:nvSpPr>
        <p:spPr>
          <a:xfrm>
            <a:off x="253482" y="1523681"/>
            <a:ext cx="6357653" cy="5170646"/>
          </a:xfrm>
          <a:prstGeom prst="rect">
            <a:avLst/>
          </a:prstGeom>
          <a:noFill/>
        </p:spPr>
        <p:txBody>
          <a:bodyPr wrap="square" rtlCol="0">
            <a:spAutoFit/>
          </a:bodyPr>
          <a:lstStyle/>
          <a:p>
            <a:r>
              <a:rPr lang="en-US" sz="1400" dirty="0"/>
              <a:t>		</a:t>
            </a:r>
            <a:r>
              <a:rPr lang="en-US" sz="1400" b="1" dirty="0"/>
              <a:t>Formal arraignment </a:t>
            </a:r>
          </a:p>
          <a:p>
            <a:r>
              <a:rPr lang="en-US" sz="1200" i="1" dirty="0"/>
              <a:t>		(final charges received in writing, </a:t>
            </a:r>
          </a:p>
          <a:p>
            <a:r>
              <a:rPr lang="en-US" sz="1200" i="1" dirty="0"/>
              <a:t>		guilty or not guilty plea entered) </a:t>
            </a:r>
          </a:p>
          <a:p>
            <a:endParaRPr lang="en-US" sz="1400" dirty="0"/>
          </a:p>
          <a:p>
            <a:endParaRPr lang="en-US" sz="1400" dirty="0"/>
          </a:p>
          <a:p>
            <a:r>
              <a:rPr lang="en-US" sz="1400" dirty="0"/>
              <a:t>		</a:t>
            </a:r>
            <a:r>
              <a:rPr lang="en-US" sz="1400" b="1" dirty="0"/>
              <a:t>Pretrial actions </a:t>
            </a:r>
          </a:p>
          <a:p>
            <a:r>
              <a:rPr lang="en-US" sz="1200" i="1" dirty="0"/>
              <a:t>		(discovery, motions, pleas) </a:t>
            </a:r>
          </a:p>
          <a:p>
            <a:endParaRPr lang="en-US" sz="1200" i="1" dirty="0"/>
          </a:p>
          <a:p>
            <a:endParaRPr lang="en-US" sz="1200" i="1" dirty="0"/>
          </a:p>
          <a:p>
            <a:r>
              <a:rPr lang="en-US" sz="1400" dirty="0"/>
              <a:t>		</a:t>
            </a:r>
            <a:r>
              <a:rPr lang="en-US" sz="1400" b="1" dirty="0"/>
              <a:t>Pretrial conference</a:t>
            </a:r>
          </a:p>
          <a:p>
            <a:r>
              <a:rPr lang="en-US" sz="1200" i="1" dirty="0"/>
              <a:t>		(trial date is set) </a:t>
            </a:r>
          </a:p>
          <a:p>
            <a:endParaRPr lang="en-US" sz="1200" i="1" dirty="0"/>
          </a:p>
          <a:p>
            <a:endParaRPr lang="en-US" sz="1200" i="1" dirty="0"/>
          </a:p>
          <a:p>
            <a:endParaRPr lang="en-US" sz="1200" i="1" dirty="0"/>
          </a:p>
          <a:p>
            <a:r>
              <a:rPr lang="en-US" sz="1400" b="1" dirty="0"/>
              <a:t>Guilty plea		Trial by judge or jury		Not guilty verdict</a:t>
            </a:r>
          </a:p>
          <a:p>
            <a:r>
              <a:rPr lang="en-US" sz="1200" i="1" dirty="0"/>
              <a:t>					(case dismissed) </a:t>
            </a:r>
          </a:p>
          <a:p>
            <a:endParaRPr lang="en-US" sz="1400" dirty="0"/>
          </a:p>
          <a:p>
            <a:endParaRPr lang="en-US" sz="1400" dirty="0"/>
          </a:p>
          <a:p>
            <a:r>
              <a:rPr lang="en-US" sz="1400" b="1" dirty="0"/>
              <a:t>Presentencing investigation	Guilty verdict/conviction</a:t>
            </a:r>
          </a:p>
          <a:p>
            <a:endParaRPr lang="en-US" sz="1400" dirty="0"/>
          </a:p>
          <a:p>
            <a:endParaRPr lang="en-US" sz="1400" dirty="0"/>
          </a:p>
          <a:p>
            <a:r>
              <a:rPr lang="en-US" sz="1400" b="1" dirty="0"/>
              <a:t>		Offender sentenced </a:t>
            </a:r>
          </a:p>
          <a:p>
            <a:endParaRPr lang="en-US" sz="1400" b="1" dirty="0"/>
          </a:p>
          <a:p>
            <a:endParaRPr lang="en-US" sz="1400" b="1" dirty="0"/>
          </a:p>
          <a:p>
            <a:r>
              <a:rPr lang="en-US" sz="1400" b="1" dirty="0"/>
              <a:t>		Appeal upheld/overturned </a:t>
            </a:r>
          </a:p>
        </p:txBody>
      </p:sp>
      <p:sp>
        <p:nvSpPr>
          <p:cNvPr id="7" name="Arrow: Right 6">
            <a:extLst>
              <a:ext uri="{FF2B5EF4-FFF2-40B4-BE49-F238E27FC236}">
                <a16:creationId xmlns:a16="http://schemas.microsoft.com/office/drawing/2014/main" id="{2EC82E6D-0444-E419-2D0F-AB1C7FFBB89D}"/>
              </a:ext>
            </a:extLst>
          </p:cNvPr>
          <p:cNvSpPr/>
          <p:nvPr/>
        </p:nvSpPr>
        <p:spPr>
          <a:xfrm rot="5400000">
            <a:off x="3158248" y="2317694"/>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343603E-BEF9-828C-3E37-C3B272D333C3}"/>
              </a:ext>
            </a:extLst>
          </p:cNvPr>
          <p:cNvSpPr txBox="1"/>
          <p:nvPr/>
        </p:nvSpPr>
        <p:spPr>
          <a:xfrm>
            <a:off x="525294" y="1154349"/>
            <a:ext cx="5570706" cy="369332"/>
          </a:xfrm>
          <a:prstGeom prst="rect">
            <a:avLst/>
          </a:prstGeom>
          <a:noFill/>
        </p:spPr>
        <p:txBody>
          <a:bodyPr wrap="square" rtlCol="0">
            <a:spAutoFit/>
          </a:bodyPr>
          <a:lstStyle/>
          <a:p>
            <a:r>
              <a:rPr lang="en-US" b="1" u="sng" dirty="0"/>
              <a:t>Criminal Case Process</a:t>
            </a:r>
          </a:p>
        </p:txBody>
      </p:sp>
      <p:sp>
        <p:nvSpPr>
          <p:cNvPr id="12" name="Arrow: Right 11">
            <a:extLst>
              <a:ext uri="{FF2B5EF4-FFF2-40B4-BE49-F238E27FC236}">
                <a16:creationId xmlns:a16="http://schemas.microsoft.com/office/drawing/2014/main" id="{4430DB3D-47EA-E517-324C-CFA0AD9725F3}"/>
              </a:ext>
            </a:extLst>
          </p:cNvPr>
          <p:cNvSpPr/>
          <p:nvPr/>
        </p:nvSpPr>
        <p:spPr>
          <a:xfrm rot="5400000">
            <a:off x="3158247" y="3157103"/>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3218AC4D-449B-748A-D7E1-B387FA4B3377}"/>
              </a:ext>
            </a:extLst>
          </p:cNvPr>
          <p:cNvSpPr/>
          <p:nvPr/>
        </p:nvSpPr>
        <p:spPr>
          <a:xfrm rot="5400000">
            <a:off x="3158247" y="3930728"/>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D17D4185-5373-5DCF-5668-5F550DFCA2DD}"/>
              </a:ext>
            </a:extLst>
          </p:cNvPr>
          <p:cNvSpPr/>
          <p:nvPr/>
        </p:nvSpPr>
        <p:spPr>
          <a:xfrm rot="8043492">
            <a:off x="1579518" y="3967433"/>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93660263-6490-1244-DAC6-ACF957FA05DA}"/>
              </a:ext>
            </a:extLst>
          </p:cNvPr>
          <p:cNvSpPr/>
          <p:nvPr/>
        </p:nvSpPr>
        <p:spPr>
          <a:xfrm rot="5400000">
            <a:off x="810864" y="4740576"/>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Arrow: Right 15">
            <a:extLst>
              <a:ext uri="{FF2B5EF4-FFF2-40B4-BE49-F238E27FC236}">
                <a16:creationId xmlns:a16="http://schemas.microsoft.com/office/drawing/2014/main" id="{B3CC14A8-65D2-FA51-8207-04D0BC26424E}"/>
              </a:ext>
            </a:extLst>
          </p:cNvPr>
          <p:cNvSpPr/>
          <p:nvPr/>
        </p:nvSpPr>
        <p:spPr>
          <a:xfrm rot="5400000">
            <a:off x="3158246" y="4740575"/>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C8EF229B-B4D8-6F45-804C-AD4283B51AB5}"/>
              </a:ext>
            </a:extLst>
          </p:cNvPr>
          <p:cNvSpPr/>
          <p:nvPr/>
        </p:nvSpPr>
        <p:spPr>
          <a:xfrm>
            <a:off x="4132477" y="4352486"/>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25B16639-EAB5-E3CB-6F11-DD9632755C0C}"/>
              </a:ext>
            </a:extLst>
          </p:cNvPr>
          <p:cNvSpPr/>
          <p:nvPr/>
        </p:nvSpPr>
        <p:spPr>
          <a:xfrm rot="5400000">
            <a:off x="2691067" y="5459563"/>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371903F2-A9FB-3E39-25A0-A509A3F7BAEB}"/>
              </a:ext>
            </a:extLst>
          </p:cNvPr>
          <p:cNvSpPr/>
          <p:nvPr/>
        </p:nvSpPr>
        <p:spPr>
          <a:xfrm rot="5400000">
            <a:off x="2691067" y="6101557"/>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4221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5" name="Picture 14" descr="A picture containing person, indoor&#10;&#10;Description automatically generated">
            <a:extLst>
              <a:ext uri="{FF2B5EF4-FFF2-40B4-BE49-F238E27FC236}">
                <a16:creationId xmlns:a16="http://schemas.microsoft.com/office/drawing/2014/main" id="{DCEA01D8-3EBA-D514-0A9D-80F053D1FC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3201" y="-1"/>
            <a:ext cx="10287000" cy="6858000"/>
          </a:xfrm>
          <a:prstGeom prst="rect">
            <a:avLst/>
          </a:prstGeom>
        </p:spPr>
      </p:pic>
      <p:sp>
        <p:nvSpPr>
          <p:cNvPr id="3" name="Rectangle 2">
            <a:extLst>
              <a:ext uri="{FF2B5EF4-FFF2-40B4-BE49-F238E27FC236}">
                <a16:creationId xmlns:a16="http://schemas.microsoft.com/office/drawing/2014/main" id="{DED756ED-9EC2-90F7-8F70-ABEEF43B3665}"/>
              </a:ext>
            </a:extLst>
          </p:cNvPr>
          <p:cNvSpPr/>
          <p:nvPr/>
        </p:nvSpPr>
        <p:spPr>
          <a:xfrm>
            <a:off x="1799" y="-1"/>
            <a:ext cx="6711668" cy="68600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t>=</a:t>
            </a:r>
          </a:p>
        </p:txBody>
      </p:sp>
      <p:sp>
        <p:nvSpPr>
          <p:cNvPr id="8" name="Title 1">
            <a:extLst>
              <a:ext uri="{FF2B5EF4-FFF2-40B4-BE49-F238E27FC236}">
                <a16:creationId xmlns:a16="http://schemas.microsoft.com/office/drawing/2014/main" id="{314C27C8-165C-5513-DB4B-9D840097C545}"/>
              </a:ext>
            </a:extLst>
          </p:cNvPr>
          <p:cNvSpPr>
            <a:spLocks noGrp="1"/>
          </p:cNvSpPr>
          <p:nvPr/>
        </p:nvSpPr>
        <p:spPr>
          <a:xfrm>
            <a:off x="458893" y="276686"/>
            <a:ext cx="6152242" cy="1081165"/>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How Do the Courts Operate?</a:t>
            </a:r>
          </a:p>
        </p:txBody>
      </p:sp>
      <p:sp>
        <p:nvSpPr>
          <p:cNvPr id="10" name="Content Placeholder 3">
            <a:extLst>
              <a:ext uri="{FF2B5EF4-FFF2-40B4-BE49-F238E27FC236}">
                <a16:creationId xmlns:a16="http://schemas.microsoft.com/office/drawing/2014/main" id="{83302BFD-960F-CBB3-E984-CDC12813A10C}"/>
              </a:ext>
            </a:extLst>
          </p:cNvPr>
          <p:cNvSpPr>
            <a:spLocks noGrp="1"/>
          </p:cNvSpPr>
          <p:nvPr/>
        </p:nvSpPr>
        <p:spPr>
          <a:xfrm>
            <a:off x="253482" y="2090255"/>
            <a:ext cx="5179971" cy="1583824"/>
          </a:xfrm>
          <a:prstGeom prst="rect">
            <a:avLst/>
          </a:prstGeom>
        </p:spPr>
        <p:txBody>
          <a:bodyPr vert="horz" lIns="91440" tIns="45720" rIns="91440" bIns="45720" rtlCol="0" anchor="t">
            <a:normAutofit/>
          </a:bodyPr>
          <a:lstStyle>
            <a:lvl1pPr marL="457200" indent="-457200" algn="l" defTabSz="914400" rtl="0" eaLnBrk="1" latinLnBrk="0" hangingPunct="1">
              <a:lnSpc>
                <a:spcPct val="100000"/>
              </a:lnSpc>
              <a:spcBef>
                <a:spcPts val="1000"/>
              </a:spcBef>
              <a:spcAft>
                <a:spcPts val="500"/>
              </a:spcAft>
              <a:buSzPct val="80000"/>
              <a:buFont typeface="+mj-lt"/>
              <a:buAutoNum type="arabicPeriod"/>
              <a:defRPr sz="1800" kern="1200">
                <a:solidFill>
                  <a:schemeClr val="tx2"/>
                </a:solidFill>
                <a:latin typeface="+mn-lt"/>
                <a:ea typeface="+mn-ea"/>
                <a:cs typeface="+mn-cs"/>
              </a:defRPr>
            </a:lvl1pPr>
            <a:lvl2pPr marL="914400" indent="-457200" algn="l" defTabSz="914400" rtl="0" eaLnBrk="1" latinLnBrk="0" hangingPunct="1">
              <a:lnSpc>
                <a:spcPct val="100000"/>
              </a:lnSpc>
              <a:spcBef>
                <a:spcPts val="1000"/>
              </a:spcBef>
              <a:spcAft>
                <a:spcPts val="500"/>
              </a:spcAft>
              <a:buSzPct val="80000"/>
              <a:buFont typeface="+mj-lt"/>
              <a:buAutoNum type="alphaLcPeriod"/>
              <a:defRPr sz="1800" kern="1200">
                <a:solidFill>
                  <a:schemeClr val="tx2"/>
                </a:solidFill>
                <a:latin typeface="+mn-lt"/>
                <a:ea typeface="+mn-ea"/>
                <a:cs typeface="+mn-cs"/>
              </a:defRPr>
            </a:lvl2pPr>
            <a:lvl3pPr marL="1371600" indent="-457200" algn="l" defTabSz="914400" rtl="0" eaLnBrk="1" latinLnBrk="0" hangingPunct="1">
              <a:lnSpc>
                <a:spcPct val="100000"/>
              </a:lnSpc>
              <a:spcBef>
                <a:spcPts val="1000"/>
              </a:spcBef>
              <a:spcAft>
                <a:spcPts val="500"/>
              </a:spcAft>
              <a:buSzPct val="80000"/>
              <a:buFont typeface="+mj-lt"/>
              <a:buAutoNum type="arabicParenR"/>
              <a:defRPr sz="1800" kern="1200">
                <a:solidFill>
                  <a:schemeClr val="tx2"/>
                </a:solidFill>
                <a:latin typeface="+mn-lt"/>
                <a:ea typeface="+mn-ea"/>
                <a:cs typeface="+mn-cs"/>
              </a:defRPr>
            </a:lvl3pPr>
            <a:lvl4pPr marL="1828800" indent="-457200" algn="l" defTabSz="914400" rtl="0" eaLnBrk="1" latinLnBrk="0" hangingPunct="1">
              <a:lnSpc>
                <a:spcPct val="100000"/>
              </a:lnSpc>
              <a:spcBef>
                <a:spcPts val="1000"/>
              </a:spcBef>
              <a:spcAft>
                <a:spcPts val="500"/>
              </a:spcAft>
              <a:buSzPct val="80000"/>
              <a:buFont typeface="+mj-lt"/>
              <a:buAutoNum type="alphaLcParenR"/>
              <a:defRPr sz="1800" kern="1200">
                <a:solidFill>
                  <a:schemeClr val="tx2"/>
                </a:solidFill>
                <a:latin typeface="+mn-lt"/>
                <a:ea typeface="+mn-ea"/>
                <a:cs typeface="+mn-cs"/>
              </a:defRPr>
            </a:lvl4pPr>
            <a:lvl5pPr marL="2228850" indent="-457200" algn="l" defTabSz="914400" rtl="0" eaLnBrk="1" latinLnBrk="0" hangingPunct="1">
              <a:lnSpc>
                <a:spcPct val="100000"/>
              </a:lnSpc>
              <a:spcBef>
                <a:spcPts val="1000"/>
              </a:spcBef>
              <a:spcAft>
                <a:spcPts val="500"/>
              </a:spcAft>
              <a:buSzPct val="80000"/>
              <a:buFont typeface="+mj-lt"/>
              <a:buAutoNum type="romanLcPeriod"/>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endParaRPr lang="en-US" sz="1600" dirty="0">
              <a:solidFill>
                <a:schemeClr val="tx1"/>
              </a:solidFill>
            </a:endParaRPr>
          </a:p>
          <a:p>
            <a:pPr marL="0" indent="0">
              <a:buNone/>
            </a:pPr>
            <a:endParaRPr lang="en-US" dirty="0"/>
          </a:p>
          <a:p>
            <a:pPr indent="-22860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5BC97BC2-E3FB-3DFF-FD8D-9939B727C1A4}"/>
              </a:ext>
            </a:extLst>
          </p:cNvPr>
          <p:cNvSpPr txBox="1"/>
          <p:nvPr/>
        </p:nvSpPr>
        <p:spPr>
          <a:xfrm>
            <a:off x="253482" y="1544627"/>
            <a:ext cx="6357653" cy="3693319"/>
          </a:xfrm>
          <a:prstGeom prst="rect">
            <a:avLst/>
          </a:prstGeom>
          <a:noFill/>
        </p:spPr>
        <p:txBody>
          <a:bodyPr wrap="square" rtlCol="0">
            <a:spAutoFit/>
          </a:bodyPr>
          <a:lstStyle/>
          <a:p>
            <a:r>
              <a:rPr lang="en-US" sz="1400" b="1" dirty="0"/>
              <a:t>		Dispute develops</a:t>
            </a:r>
          </a:p>
          <a:p>
            <a:endParaRPr lang="en-US" sz="1400" dirty="0"/>
          </a:p>
          <a:p>
            <a:endParaRPr lang="en-US" sz="1400" dirty="0"/>
          </a:p>
          <a:p>
            <a:r>
              <a:rPr lang="en-US" sz="1200" dirty="0"/>
              <a:t>Defendant may</a:t>
            </a:r>
            <a:r>
              <a:rPr lang="en-US" sz="1400" dirty="0"/>
              <a:t>                 	</a:t>
            </a:r>
            <a:r>
              <a:rPr lang="en-US" sz="1400" b="1" dirty="0"/>
              <a:t>Complaint is filed</a:t>
            </a:r>
            <a:r>
              <a:rPr lang="en-US" sz="1400" dirty="0"/>
              <a:t>	     </a:t>
            </a:r>
            <a:r>
              <a:rPr lang="en-US" sz="1200" dirty="0"/>
              <a:t>Case might be dismissed for </a:t>
            </a:r>
          </a:p>
          <a:p>
            <a:r>
              <a:rPr lang="en-US" sz="1200" dirty="0"/>
              <a:t>have to answer </a:t>
            </a:r>
            <a:r>
              <a:rPr lang="en-US" sz="1400" dirty="0"/>
              <a:t>	</a:t>
            </a:r>
            <a:r>
              <a:rPr lang="en-US" sz="1200" i="1" dirty="0"/>
              <a:t>(defendant is notified)</a:t>
            </a:r>
            <a:r>
              <a:rPr lang="en-US" sz="1400" dirty="0"/>
              <a:t>	      </a:t>
            </a:r>
            <a:r>
              <a:rPr lang="en-US" sz="1200" dirty="0"/>
              <a:t>legal reasons</a:t>
            </a:r>
          </a:p>
          <a:p>
            <a:r>
              <a:rPr lang="en-US" sz="1200" dirty="0"/>
              <a:t>complaint</a:t>
            </a:r>
            <a:r>
              <a:rPr lang="en-US" sz="1400" dirty="0"/>
              <a:t>	</a:t>
            </a:r>
            <a:r>
              <a:rPr lang="en-US" sz="1200" i="1" dirty="0"/>
              <a:t>		</a:t>
            </a:r>
          </a:p>
          <a:p>
            <a:endParaRPr lang="en-US" sz="1200" i="1" dirty="0"/>
          </a:p>
          <a:p>
            <a:r>
              <a:rPr lang="en-US" sz="1400" b="1" dirty="0"/>
              <a:t>		Discovery process</a:t>
            </a:r>
          </a:p>
          <a:p>
            <a:r>
              <a:rPr lang="en-US" sz="1200" i="1" dirty="0"/>
              <a:t>		(both sides gather evidence) </a:t>
            </a:r>
          </a:p>
          <a:p>
            <a:r>
              <a:rPr lang="en-US" sz="1200" i="1" dirty="0"/>
              <a:t>		</a:t>
            </a:r>
          </a:p>
          <a:p>
            <a:endParaRPr lang="en-US" sz="1200" i="1" dirty="0"/>
          </a:p>
          <a:p>
            <a:endParaRPr lang="en-US" sz="1200" i="1" dirty="0"/>
          </a:p>
          <a:p>
            <a:r>
              <a:rPr lang="en-US" sz="1400" b="1" dirty="0"/>
              <a:t>Alternatives to Trial 		Trial takes place</a:t>
            </a:r>
          </a:p>
          <a:p>
            <a:pPr marL="742950" lvl="1" indent="-285750">
              <a:buFont typeface="Arial" panose="020B0604020202020204" pitchFamily="34" charset="0"/>
              <a:buChar char="•"/>
            </a:pPr>
            <a:r>
              <a:rPr lang="en-US" sz="1200" dirty="0"/>
              <a:t>Arbitration 	         	</a:t>
            </a:r>
            <a:r>
              <a:rPr lang="en-US" sz="1200" i="1" dirty="0"/>
              <a:t>(losing party can appeal to the appellate courts)</a:t>
            </a:r>
          </a:p>
          <a:p>
            <a:pPr marL="742950" lvl="1" indent="-285750">
              <a:buFont typeface="Arial" panose="020B0604020202020204" pitchFamily="34" charset="0"/>
              <a:buChar char="•"/>
            </a:pPr>
            <a:r>
              <a:rPr lang="en-US" sz="1200" dirty="0"/>
              <a:t>Mediation	   </a:t>
            </a:r>
          </a:p>
          <a:p>
            <a:pPr marL="742950" lvl="1" indent="-285750">
              <a:buFont typeface="Arial" panose="020B0604020202020204" pitchFamily="34" charset="0"/>
              <a:buChar char="•"/>
            </a:pPr>
            <a:r>
              <a:rPr lang="en-US" sz="1200" dirty="0"/>
              <a:t>Settlement</a:t>
            </a:r>
          </a:p>
          <a:p>
            <a:r>
              <a:rPr lang="en-US" sz="1200" i="1" dirty="0"/>
              <a:t>			</a:t>
            </a:r>
            <a:endParaRPr lang="en-US" sz="1400" dirty="0"/>
          </a:p>
          <a:p>
            <a:endParaRPr lang="en-US" sz="1400" dirty="0"/>
          </a:p>
        </p:txBody>
      </p:sp>
      <p:sp>
        <p:nvSpPr>
          <p:cNvPr id="11" name="TextBox 10">
            <a:extLst>
              <a:ext uri="{FF2B5EF4-FFF2-40B4-BE49-F238E27FC236}">
                <a16:creationId xmlns:a16="http://schemas.microsoft.com/office/drawing/2014/main" id="{4343603E-BEF9-828C-3E37-C3B272D333C3}"/>
              </a:ext>
            </a:extLst>
          </p:cNvPr>
          <p:cNvSpPr txBox="1"/>
          <p:nvPr/>
        </p:nvSpPr>
        <p:spPr>
          <a:xfrm>
            <a:off x="525294" y="1154349"/>
            <a:ext cx="5570706" cy="369332"/>
          </a:xfrm>
          <a:prstGeom prst="rect">
            <a:avLst/>
          </a:prstGeom>
          <a:noFill/>
        </p:spPr>
        <p:txBody>
          <a:bodyPr wrap="square" rtlCol="0">
            <a:spAutoFit/>
          </a:bodyPr>
          <a:lstStyle/>
          <a:p>
            <a:r>
              <a:rPr lang="en-US" b="1" u="sng" dirty="0"/>
              <a:t>Civil Case Process</a:t>
            </a:r>
          </a:p>
        </p:txBody>
      </p:sp>
      <p:sp>
        <p:nvSpPr>
          <p:cNvPr id="12" name="Arrow: Right 11">
            <a:extLst>
              <a:ext uri="{FF2B5EF4-FFF2-40B4-BE49-F238E27FC236}">
                <a16:creationId xmlns:a16="http://schemas.microsoft.com/office/drawing/2014/main" id="{4430DB3D-47EA-E517-324C-CFA0AD9725F3}"/>
              </a:ext>
            </a:extLst>
          </p:cNvPr>
          <p:cNvSpPr/>
          <p:nvPr/>
        </p:nvSpPr>
        <p:spPr>
          <a:xfrm rot="10800000">
            <a:off x="1615575" y="2256836"/>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Right 1">
            <a:extLst>
              <a:ext uri="{FF2B5EF4-FFF2-40B4-BE49-F238E27FC236}">
                <a16:creationId xmlns:a16="http://schemas.microsoft.com/office/drawing/2014/main" id="{3702363D-9927-5293-EC5E-33CF507E1971}"/>
              </a:ext>
            </a:extLst>
          </p:cNvPr>
          <p:cNvSpPr/>
          <p:nvPr/>
        </p:nvSpPr>
        <p:spPr>
          <a:xfrm>
            <a:off x="3870731" y="2256835"/>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249C21CC-7000-66C8-91D3-E6F8A5638CA9}"/>
              </a:ext>
            </a:extLst>
          </p:cNvPr>
          <p:cNvSpPr/>
          <p:nvPr/>
        </p:nvSpPr>
        <p:spPr>
          <a:xfrm rot="2393922">
            <a:off x="1619781" y="2908675"/>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916D9565-C2B2-5C3D-1990-B1FB78520E97}"/>
              </a:ext>
            </a:extLst>
          </p:cNvPr>
          <p:cNvSpPr/>
          <p:nvPr/>
        </p:nvSpPr>
        <p:spPr>
          <a:xfrm rot="5400000">
            <a:off x="2827252" y="1935851"/>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602DA468-48FD-0763-0288-1A82C054E579}"/>
              </a:ext>
            </a:extLst>
          </p:cNvPr>
          <p:cNvSpPr/>
          <p:nvPr/>
        </p:nvSpPr>
        <p:spPr>
          <a:xfrm rot="8071840">
            <a:off x="2095249" y="3707343"/>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6C395974-2C84-8282-653C-5F227AF99C89}"/>
              </a:ext>
            </a:extLst>
          </p:cNvPr>
          <p:cNvSpPr/>
          <p:nvPr/>
        </p:nvSpPr>
        <p:spPr>
          <a:xfrm rot="3393354">
            <a:off x="3008697" y="3713531"/>
            <a:ext cx="214008" cy="90791"/>
          </a:xfrm>
          <a:prstGeom prst="rightArrow">
            <a:avLst/>
          </a:prstGeom>
          <a:solidFill>
            <a:srgbClr val="521715"/>
          </a:solidFill>
          <a:ln>
            <a:solidFill>
              <a:srgbClr val="521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546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descr="A person sitting in a chair&#10;&#10;Description automatically generated with low confidence">
            <a:extLst>
              <a:ext uri="{FF2B5EF4-FFF2-40B4-BE49-F238E27FC236}">
                <a16:creationId xmlns:a16="http://schemas.microsoft.com/office/drawing/2014/main" id="{3CD893F5-C192-3A5A-B809-A476F4B454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68F5D58-0CA0-D917-5E55-6285781CE796}"/>
              </a:ext>
            </a:extLst>
          </p:cNvPr>
          <p:cNvSpPr/>
          <p:nvPr/>
        </p:nvSpPr>
        <p:spPr>
          <a:xfrm>
            <a:off x="-2005" y="1047749"/>
            <a:ext cx="12194005" cy="5124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7F8F7940-9560-E96B-A29A-9B9FCBB6D91A}"/>
              </a:ext>
            </a:extLst>
          </p:cNvPr>
          <p:cNvSpPr>
            <a:spLocks noGrp="1"/>
          </p:cNvSpPr>
          <p:nvPr/>
        </p:nvSpPr>
        <p:spPr>
          <a:xfrm>
            <a:off x="438735" y="1461631"/>
            <a:ext cx="8353198" cy="6096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i="1" kern="1200" cap="all" baseline="0">
                <a:solidFill>
                  <a:schemeClr val="tx2"/>
                </a:solidFill>
                <a:latin typeface="+mj-lt"/>
                <a:ea typeface="+mj-ea"/>
                <a:cs typeface="+mj-cs"/>
              </a:defRPr>
            </a:lvl1pPr>
          </a:lstStyle>
          <a:p>
            <a:r>
              <a:rPr lang="en-US" i="0" cap="none" dirty="0">
                <a:solidFill>
                  <a:schemeClr val="tx1"/>
                </a:solidFill>
                <a:latin typeface="Georgia Pro"/>
              </a:rPr>
              <a:t>Senior Judges</a:t>
            </a:r>
          </a:p>
        </p:txBody>
      </p:sp>
      <p:sp>
        <p:nvSpPr>
          <p:cNvPr id="5" name="Content Placeholder 2">
            <a:extLst>
              <a:ext uri="{FF2B5EF4-FFF2-40B4-BE49-F238E27FC236}">
                <a16:creationId xmlns:a16="http://schemas.microsoft.com/office/drawing/2014/main" id="{91744374-F77C-F8B9-23AC-CA3A45C4D635}"/>
              </a:ext>
            </a:extLst>
          </p:cNvPr>
          <p:cNvSpPr>
            <a:spLocks noGrp="1"/>
          </p:cNvSpPr>
          <p:nvPr/>
        </p:nvSpPr>
        <p:spPr>
          <a:xfrm>
            <a:off x="438735" y="2318649"/>
            <a:ext cx="6026376" cy="432093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32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sz="1600" b="1" dirty="0">
                <a:solidFill>
                  <a:schemeClr val="tx1"/>
                </a:solidFill>
              </a:rPr>
              <a:t>Senior judges assist the Courts as needed </a:t>
            </a:r>
            <a:r>
              <a:rPr lang="en-US" sz="1600" dirty="0">
                <a:solidFill>
                  <a:schemeClr val="tx1"/>
                </a:solidFill>
              </a:rPr>
              <a:t>and can serve until age 78. </a:t>
            </a:r>
          </a:p>
          <a:p>
            <a:r>
              <a:rPr lang="en-US" sz="1600" dirty="0">
                <a:solidFill>
                  <a:schemeClr val="tx1"/>
                </a:solidFill>
              </a:rPr>
              <a:t>Retired judges who serve as senior judges help ease court backlogs by targeting areas that specifically need help, whether it be from an increased caseload, an unexpected judicial vacancy or when a common pleas court needs an outside judge because judges in the county have a conflict of interest. </a:t>
            </a:r>
          </a:p>
          <a:p>
            <a:r>
              <a:rPr lang="en-US" sz="1600" dirty="0">
                <a:solidFill>
                  <a:schemeClr val="tx1"/>
                </a:solidFill>
              </a:rPr>
              <a:t>To be eligible for senior certification, a jurist must:</a:t>
            </a:r>
          </a:p>
          <a:p>
            <a:pPr lvl="1"/>
            <a:r>
              <a:rPr lang="en-US" sz="1600" dirty="0">
                <a:solidFill>
                  <a:schemeClr val="tx1"/>
                </a:solidFill>
              </a:rPr>
              <a:t>have served as a judge, whether or not continuously or on the same court, by election or appointment for an aggregate period equaling 10 years</a:t>
            </a:r>
            <a:endParaRPr lang="en-US" dirty="0">
              <a:solidFill>
                <a:schemeClr val="tx1"/>
              </a:solidFill>
            </a:endParaRPr>
          </a:p>
          <a:p>
            <a:pPr lvl="1"/>
            <a:r>
              <a:rPr lang="en-US" sz="1600" dirty="0">
                <a:solidFill>
                  <a:schemeClr val="tx1"/>
                </a:solidFill>
              </a:rPr>
              <a:t>be at least 65 years of age</a:t>
            </a:r>
            <a:endParaRPr lang="en-US" dirty="0">
              <a:solidFill>
                <a:schemeClr val="tx1"/>
              </a:solidFill>
            </a:endParaRPr>
          </a:p>
          <a:p>
            <a:endParaRPr lang="en-US" sz="1600" dirty="0">
              <a:solidFill>
                <a:schemeClr val="tx1"/>
              </a:solidFill>
            </a:endParaRPr>
          </a:p>
        </p:txBody>
      </p:sp>
      <p:pic>
        <p:nvPicPr>
          <p:cNvPr id="6" name="Picture 5" descr="A person sitting at a table&#10;&#10;Description automatically generated with low confidence">
            <a:extLst>
              <a:ext uri="{FF2B5EF4-FFF2-40B4-BE49-F238E27FC236}">
                <a16:creationId xmlns:a16="http://schemas.microsoft.com/office/drawing/2014/main" id="{3351044F-EA74-3503-83F6-8590D7031E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08485" y="2181880"/>
            <a:ext cx="4882462" cy="3308336"/>
          </a:xfrm>
          <a:prstGeom prst="rect">
            <a:avLst/>
          </a:prstGeom>
        </p:spPr>
      </p:pic>
    </p:spTree>
    <p:extLst>
      <p:ext uri="{BB962C8B-B14F-4D97-AF65-F5344CB8AC3E}">
        <p14:creationId xmlns:p14="http://schemas.microsoft.com/office/powerpoint/2010/main" val="3334366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descr="A picture containing person, indoor&#10;&#10;Description automatically generated">
            <a:extLst>
              <a:ext uri="{FF2B5EF4-FFF2-40B4-BE49-F238E27FC236}">
                <a16:creationId xmlns:a16="http://schemas.microsoft.com/office/drawing/2014/main" id="{002DAD83-5F98-565B-DF5A-667EB894EC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211383" cy="6858001"/>
          </a:xfrm>
          <a:prstGeom prst="rect">
            <a:avLst/>
          </a:prstGeom>
        </p:spPr>
      </p:pic>
      <p:sp>
        <p:nvSpPr>
          <p:cNvPr id="3" name="Rectangle 2">
            <a:extLst>
              <a:ext uri="{FF2B5EF4-FFF2-40B4-BE49-F238E27FC236}">
                <a16:creationId xmlns:a16="http://schemas.microsoft.com/office/drawing/2014/main" id="{A25CB8C8-6E28-8C66-96A6-399CF7B22B6E}"/>
              </a:ext>
            </a:extLst>
          </p:cNvPr>
          <p:cNvSpPr/>
          <p:nvPr/>
        </p:nvSpPr>
        <p:spPr>
          <a:xfrm>
            <a:off x="0" y="-10027"/>
            <a:ext cx="12194005" cy="55265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4CF8CC8-CF71-9B27-6E0E-CB36821890AD}"/>
              </a:ext>
            </a:extLst>
          </p:cNvPr>
          <p:cNvSpPr/>
          <p:nvPr/>
        </p:nvSpPr>
        <p:spPr>
          <a:xfrm>
            <a:off x="7719992" y="1634288"/>
            <a:ext cx="3640013" cy="1031631"/>
          </a:xfrm>
          <a:prstGeom prst="rect">
            <a:avLst/>
          </a:prstGeom>
          <a:solidFill>
            <a:srgbClr val="DAAE8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 name="Rectangle 4">
            <a:extLst>
              <a:ext uri="{FF2B5EF4-FFF2-40B4-BE49-F238E27FC236}">
                <a16:creationId xmlns:a16="http://schemas.microsoft.com/office/drawing/2014/main" id="{A8AB0E9C-3304-DB61-2448-1257CD58368B}"/>
              </a:ext>
            </a:extLst>
          </p:cNvPr>
          <p:cNvSpPr/>
          <p:nvPr/>
        </p:nvSpPr>
        <p:spPr>
          <a:xfrm>
            <a:off x="7719992" y="2747982"/>
            <a:ext cx="3640013" cy="1949936"/>
          </a:xfrm>
          <a:prstGeom prst="rect">
            <a:avLst/>
          </a:prstGeom>
          <a:solidFill>
            <a:srgbClr val="DAAE8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 name="Title 1">
            <a:extLst>
              <a:ext uri="{FF2B5EF4-FFF2-40B4-BE49-F238E27FC236}">
                <a16:creationId xmlns:a16="http://schemas.microsoft.com/office/drawing/2014/main" id="{47A9874B-BCA9-8420-1595-EDD1865A099A}"/>
              </a:ext>
            </a:extLst>
          </p:cNvPr>
          <p:cNvSpPr>
            <a:spLocks noGrp="1"/>
          </p:cNvSpPr>
          <p:nvPr/>
        </p:nvSpPr>
        <p:spPr>
          <a:xfrm>
            <a:off x="1064845" y="361411"/>
            <a:ext cx="4786924" cy="580051"/>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How Are Judges Elected?</a:t>
            </a:r>
          </a:p>
        </p:txBody>
      </p:sp>
      <p:sp>
        <p:nvSpPr>
          <p:cNvPr id="7" name="Content Placeholder 3">
            <a:extLst>
              <a:ext uri="{FF2B5EF4-FFF2-40B4-BE49-F238E27FC236}">
                <a16:creationId xmlns:a16="http://schemas.microsoft.com/office/drawing/2014/main" id="{ACFBB810-3430-2C29-1AA0-9744AA0A1AA3}"/>
              </a:ext>
            </a:extLst>
          </p:cNvPr>
          <p:cNvSpPr>
            <a:spLocks noGrp="1"/>
          </p:cNvSpPr>
          <p:nvPr/>
        </p:nvSpPr>
        <p:spPr>
          <a:xfrm>
            <a:off x="7719992" y="1702112"/>
            <a:ext cx="3638626" cy="963989"/>
          </a:xfrm>
          <a:prstGeom prst="rect">
            <a:avLst/>
          </a:prstGeom>
          <a:noFill/>
          <a:ln>
            <a:noFill/>
          </a:ln>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2pPr>
            <a:lvl3pPr marL="457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3pPr>
            <a:lvl4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4pPr>
            <a:lvl5pPr marL="914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solidFill>
                  <a:schemeClr val="tx1"/>
                </a:solidFill>
                <a:latin typeface="Georgia Pro"/>
              </a:rPr>
              <a:t>Judges are elected, </a:t>
            </a:r>
            <a:br>
              <a:rPr lang="en-US" dirty="0">
                <a:latin typeface="Georgia Pro"/>
              </a:rPr>
            </a:br>
            <a:r>
              <a:rPr lang="en-US" dirty="0">
                <a:solidFill>
                  <a:schemeClr val="tx1"/>
                </a:solidFill>
                <a:latin typeface="Georgia Pro"/>
              </a:rPr>
              <a:t>not appointed, and then stand </a:t>
            </a:r>
            <a:br>
              <a:rPr lang="en-US" dirty="0">
                <a:latin typeface="Georgia Pro"/>
              </a:rPr>
            </a:br>
            <a:r>
              <a:rPr lang="en-US" dirty="0">
                <a:solidFill>
                  <a:schemeClr val="tx1"/>
                </a:solidFill>
                <a:latin typeface="Georgia Pro"/>
              </a:rPr>
              <a:t>for a retention vote. </a:t>
            </a:r>
          </a:p>
        </p:txBody>
      </p:sp>
      <p:sp>
        <p:nvSpPr>
          <p:cNvPr id="8" name="Content Placeholder 2">
            <a:extLst>
              <a:ext uri="{FF2B5EF4-FFF2-40B4-BE49-F238E27FC236}">
                <a16:creationId xmlns:a16="http://schemas.microsoft.com/office/drawing/2014/main" id="{68A5FD2B-E3E5-1C2B-0151-21F216B14A33}"/>
              </a:ext>
            </a:extLst>
          </p:cNvPr>
          <p:cNvSpPr>
            <a:spLocks noGrp="1"/>
          </p:cNvSpPr>
          <p:nvPr/>
        </p:nvSpPr>
        <p:spPr>
          <a:xfrm>
            <a:off x="1060437" y="1077719"/>
            <a:ext cx="6095018" cy="4435662"/>
          </a:xfrm>
          <a:prstGeom prst="rect">
            <a:avLst/>
          </a:prstGeom>
          <a:noFill/>
        </p:spPr>
        <p:txBody>
          <a:bodyPr vert="horz" lIns="91440" tIns="45720" rIns="91440" bIns="45720" rtlCol="0" anchor="t">
            <a:normAutofit lnSpcReduction="10000"/>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2pPr>
            <a:lvl3pPr marL="457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3pPr>
            <a:lvl4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4pPr>
            <a:lvl5pPr marL="914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har char="•"/>
            </a:pPr>
            <a:r>
              <a:rPr lang="en-US" sz="1400" dirty="0">
                <a:solidFill>
                  <a:schemeClr val="tx1"/>
                </a:solidFill>
                <a:latin typeface="Aptos"/>
                <a:ea typeface="Verdana"/>
              </a:rPr>
              <a:t>The initial election is a partisan election, requiring judges to run as a member of a political party. Once a person is elected as a judge, however, they are precluded from participating in any partisan political activity.</a:t>
            </a:r>
          </a:p>
          <a:p>
            <a:pPr marL="285750" indent="-285750">
              <a:buChar char="•"/>
            </a:pPr>
            <a:r>
              <a:rPr lang="en-US" sz="1400" dirty="0">
                <a:solidFill>
                  <a:schemeClr val="tx1"/>
                </a:solidFill>
                <a:latin typeface="Aptos"/>
                <a:ea typeface="Verdana"/>
              </a:rPr>
              <a:t>As soon as a person announces their candidacy for judge, they are bound by Pennsylvania’s ethical rules that govern all Pennsylvania judges.</a:t>
            </a:r>
            <a:endParaRPr lang="en-US" sz="1400" dirty="0">
              <a:solidFill>
                <a:schemeClr val="tx1"/>
              </a:solidFill>
              <a:ea typeface="Verdana"/>
            </a:endParaRPr>
          </a:p>
          <a:p>
            <a:pPr marL="285750" indent="-285750">
              <a:buChar char="•"/>
            </a:pPr>
            <a:r>
              <a:rPr lang="en-US" sz="1300" dirty="0">
                <a:solidFill>
                  <a:schemeClr val="tx1"/>
                </a:solidFill>
                <a:ea typeface="Verdana"/>
              </a:rPr>
              <a:t>After serving a 10-year term, judges run for retention unopposed. Their names appear on the ballot in the fall election, and they are not affiliated with any political party. </a:t>
            </a:r>
            <a:endParaRPr lang="en-US" sz="1400" dirty="0">
              <a:solidFill>
                <a:schemeClr val="tx1"/>
              </a:solidFill>
              <a:ea typeface="Verdana"/>
            </a:endParaRPr>
          </a:p>
          <a:p>
            <a:pPr marL="742950" lvl="2" indent="-285750"/>
            <a:r>
              <a:rPr lang="en-US" sz="1400" dirty="0">
                <a:solidFill>
                  <a:schemeClr val="tx1"/>
                </a:solidFill>
              </a:rPr>
              <a:t>Voters vote “yes” to retain the judge or “no” to remove the judge. </a:t>
            </a:r>
          </a:p>
          <a:p>
            <a:pPr marL="742950" lvl="2" indent="-285750"/>
            <a:r>
              <a:rPr lang="en-US" sz="1400" dirty="0">
                <a:solidFill>
                  <a:schemeClr val="tx1"/>
                </a:solidFill>
              </a:rPr>
              <a:t>If a jurist is not retained, the governor has the authority to appoint an interim judge with two-thirds Senate approval. The position is filled permanently in the next judicial election. </a:t>
            </a:r>
          </a:p>
          <a:p>
            <a:pPr marL="742950" lvl="2" indent="-285750"/>
            <a:r>
              <a:rPr lang="en-US" sz="1400" b="1" dirty="0">
                <a:solidFill>
                  <a:schemeClr val="tx1"/>
                </a:solidFill>
              </a:rPr>
              <a:t>Retention votes only occur in the appellate, Courts of Common Pleas and Philadelphia Municipal Court. </a:t>
            </a:r>
            <a:r>
              <a:rPr lang="en-US" sz="1400" dirty="0">
                <a:solidFill>
                  <a:schemeClr val="tx1"/>
                </a:solidFill>
              </a:rPr>
              <a:t>They do not occur in Magisterial District Courts.  </a:t>
            </a:r>
          </a:p>
          <a:p>
            <a:pPr marL="285750" lvl="1" indent="-285750"/>
            <a:r>
              <a:rPr lang="en-US" sz="1400" dirty="0">
                <a:solidFill>
                  <a:schemeClr val="tx1"/>
                </a:solidFill>
                <a:latin typeface="Aptos" panose="020B0004020202020204"/>
                <a:ea typeface="Verdana"/>
              </a:rPr>
              <a:t>Since 1989, </a:t>
            </a:r>
            <a:r>
              <a:rPr lang="en-US" sz="1400" b="1" dirty="0">
                <a:solidFill>
                  <a:schemeClr val="tx1"/>
                </a:solidFill>
                <a:latin typeface="Aptos" panose="020B0004020202020204"/>
                <a:ea typeface="Verdana"/>
              </a:rPr>
              <a:t>judicial elections always occur in odd-numbered years. </a:t>
            </a:r>
          </a:p>
          <a:p>
            <a:pPr marL="285750" lvl="1" indent="-285750"/>
            <a:endParaRPr lang="en-US" sz="1600" dirty="0">
              <a:solidFill>
                <a:schemeClr val="tx1"/>
              </a:solidFill>
            </a:endParaRPr>
          </a:p>
        </p:txBody>
      </p:sp>
      <p:sp>
        <p:nvSpPr>
          <p:cNvPr id="9" name="Rectangle 8">
            <a:extLst>
              <a:ext uri="{FF2B5EF4-FFF2-40B4-BE49-F238E27FC236}">
                <a16:creationId xmlns:a16="http://schemas.microsoft.com/office/drawing/2014/main" id="{3586B103-C65F-7DA1-9DD5-C99D88475C94}"/>
              </a:ext>
            </a:extLst>
          </p:cNvPr>
          <p:cNvSpPr/>
          <p:nvPr/>
        </p:nvSpPr>
        <p:spPr>
          <a:xfrm>
            <a:off x="7798146" y="2886704"/>
            <a:ext cx="3482319" cy="16947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lumMod val="85000"/>
                    <a:lumOff val="15000"/>
                  </a:schemeClr>
                </a:solidFill>
                <a:latin typeface="Georgia Pro"/>
              </a:rPr>
              <a:t>When a vacancy occurs, </a:t>
            </a:r>
            <a:r>
              <a:rPr lang="en-US" sz="1600" dirty="0">
                <a:solidFill>
                  <a:schemeClr val="tx1"/>
                </a:solidFill>
                <a:latin typeface="Georgia Pro"/>
              </a:rPr>
              <a:t>the governor may fill the vacancy by appointment</a:t>
            </a:r>
            <a:r>
              <a:rPr lang="en-US" sz="1600" dirty="0">
                <a:solidFill>
                  <a:schemeClr val="tx1">
                    <a:lumMod val="85000"/>
                    <a:lumOff val="15000"/>
                  </a:schemeClr>
                </a:solidFill>
                <a:latin typeface="Georgia Pro"/>
              </a:rPr>
              <a:t>, with Senate confirmation. The appointee serves for a term ending the first Monday of January following the next municipal election.</a:t>
            </a:r>
          </a:p>
        </p:txBody>
      </p:sp>
    </p:spTree>
    <p:extLst>
      <p:ext uri="{BB962C8B-B14F-4D97-AF65-F5344CB8AC3E}">
        <p14:creationId xmlns:p14="http://schemas.microsoft.com/office/powerpoint/2010/main" val="1422959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icture containing person, indoor&#10;&#10;Description automatically generated">
            <a:extLst>
              <a:ext uri="{FF2B5EF4-FFF2-40B4-BE49-F238E27FC236}">
                <a16:creationId xmlns:a16="http://schemas.microsoft.com/office/drawing/2014/main" id="{FFB73ACB-AF37-C5F4-97FA-38D9F4162E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15CD4E32-36D3-5BA2-E0D1-64E9D678C8B0}"/>
              </a:ext>
            </a:extLst>
          </p:cNvPr>
          <p:cNvSpPr/>
          <p:nvPr/>
        </p:nvSpPr>
        <p:spPr>
          <a:xfrm>
            <a:off x="2566737" y="1193130"/>
            <a:ext cx="6358690" cy="4814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38A15DE-D135-0710-9984-A0A55E960CB0}"/>
              </a:ext>
            </a:extLst>
          </p:cNvPr>
          <p:cNvSpPr>
            <a:spLocks noGrp="1"/>
          </p:cNvSpPr>
          <p:nvPr/>
        </p:nvSpPr>
        <p:spPr>
          <a:xfrm>
            <a:off x="3073833" y="1318559"/>
            <a:ext cx="5359459" cy="952387"/>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Qualifications</a:t>
            </a:r>
          </a:p>
        </p:txBody>
      </p:sp>
      <p:sp>
        <p:nvSpPr>
          <p:cNvPr id="11" name="Content Placeholder 2">
            <a:extLst>
              <a:ext uri="{FF2B5EF4-FFF2-40B4-BE49-F238E27FC236}">
                <a16:creationId xmlns:a16="http://schemas.microsoft.com/office/drawing/2014/main" id="{ECC8AA23-D8D0-93BE-5C5F-103A750B0D2F}"/>
              </a:ext>
            </a:extLst>
          </p:cNvPr>
          <p:cNvSpPr>
            <a:spLocks noGrp="1"/>
          </p:cNvSpPr>
          <p:nvPr/>
        </p:nvSpPr>
        <p:spPr>
          <a:xfrm>
            <a:off x="3074742" y="2268328"/>
            <a:ext cx="5357991" cy="177972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sz="2000" b="1" dirty="0">
                <a:solidFill>
                  <a:schemeClr val="tx1"/>
                </a:solidFill>
              </a:rPr>
              <a:t>Pa. resident and U.S. citizen</a:t>
            </a:r>
          </a:p>
          <a:p>
            <a:pPr indent="-228600">
              <a:buFont typeface="Arial" panose="020B0604020202020204" pitchFamily="34" charset="0"/>
              <a:buChar char="•"/>
            </a:pPr>
            <a:r>
              <a:rPr lang="en-US" sz="2000" b="1" dirty="0">
                <a:solidFill>
                  <a:schemeClr val="tx1"/>
                </a:solidFill>
              </a:rPr>
              <a:t>Ages 21-75</a:t>
            </a:r>
          </a:p>
          <a:p>
            <a:pPr indent="-228600">
              <a:buFont typeface="Arial" panose="020B0604020202020204" pitchFamily="34" charset="0"/>
              <a:buChar char="•"/>
            </a:pPr>
            <a:r>
              <a:rPr lang="en-US" sz="2000" b="1" dirty="0">
                <a:solidFill>
                  <a:schemeClr val="tx1"/>
                </a:solidFill>
              </a:rPr>
              <a:t>State bar member</a:t>
            </a:r>
            <a:r>
              <a:rPr lang="en-US" sz="2400" b="1" dirty="0">
                <a:solidFill>
                  <a:schemeClr val="tx1"/>
                </a:solidFill>
              </a:rPr>
              <a:t> </a:t>
            </a:r>
            <a:r>
              <a:rPr lang="en-US" sz="1600" i="1" dirty="0">
                <a:solidFill>
                  <a:schemeClr val="tx1"/>
                </a:solidFill>
              </a:rPr>
              <a:t>(except MDJs who must be members of the bar or pass a qualifying exam)</a:t>
            </a:r>
          </a:p>
        </p:txBody>
      </p:sp>
      <p:sp>
        <p:nvSpPr>
          <p:cNvPr id="13" name="Rectangle 12">
            <a:extLst>
              <a:ext uri="{FF2B5EF4-FFF2-40B4-BE49-F238E27FC236}">
                <a16:creationId xmlns:a16="http://schemas.microsoft.com/office/drawing/2014/main" id="{716496AD-34DA-6ACD-D55D-3DD19AE36F2D}"/>
              </a:ext>
            </a:extLst>
          </p:cNvPr>
          <p:cNvSpPr/>
          <p:nvPr/>
        </p:nvSpPr>
        <p:spPr>
          <a:xfrm>
            <a:off x="3078051" y="4319798"/>
            <a:ext cx="5349628" cy="1051169"/>
          </a:xfrm>
          <a:prstGeom prst="rect">
            <a:avLst/>
          </a:prstGeom>
          <a:solidFill>
            <a:srgbClr val="DAAE87">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4">
            <a:extLst>
              <a:ext uri="{FF2B5EF4-FFF2-40B4-BE49-F238E27FC236}">
                <a16:creationId xmlns:a16="http://schemas.microsoft.com/office/drawing/2014/main" id="{0877E2E8-EF4E-3BFC-B23A-55C9264B375B}"/>
              </a:ext>
            </a:extLst>
          </p:cNvPr>
          <p:cNvSpPr txBox="1"/>
          <p:nvPr/>
        </p:nvSpPr>
        <p:spPr>
          <a:xfrm>
            <a:off x="3074482" y="4661864"/>
            <a:ext cx="5351885"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Georgia Pro"/>
              </a:rPr>
              <a:t>Judges serve 10-year terms up to age 75.</a:t>
            </a:r>
            <a:endParaRPr lang="en-US" dirty="0">
              <a:latin typeface="Georgia Pro"/>
            </a:endParaRPr>
          </a:p>
        </p:txBody>
      </p:sp>
    </p:spTree>
    <p:extLst>
      <p:ext uri="{BB962C8B-B14F-4D97-AF65-F5344CB8AC3E}">
        <p14:creationId xmlns:p14="http://schemas.microsoft.com/office/powerpoint/2010/main" val="2348064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picture containing cabinet, person, indoor, table&#10;&#10;Description automatically generated">
            <a:extLst>
              <a:ext uri="{FF2B5EF4-FFF2-40B4-BE49-F238E27FC236}">
                <a16:creationId xmlns:a16="http://schemas.microsoft.com/office/drawing/2014/main" id="{F7A4FFCA-9988-E887-8569-3236FFBD10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84493" cy="6858000"/>
          </a:xfrm>
          <a:prstGeom prst="rect">
            <a:avLst/>
          </a:prstGeom>
        </p:spPr>
      </p:pic>
      <p:sp>
        <p:nvSpPr>
          <p:cNvPr id="3" name="Rectangle 2">
            <a:extLst>
              <a:ext uri="{FF2B5EF4-FFF2-40B4-BE49-F238E27FC236}">
                <a16:creationId xmlns:a16="http://schemas.microsoft.com/office/drawing/2014/main" id="{7105F72E-94AC-3DB1-DB8A-0C8C5D2C2A89}"/>
              </a:ext>
            </a:extLst>
          </p:cNvPr>
          <p:cNvSpPr/>
          <p:nvPr/>
        </p:nvSpPr>
        <p:spPr>
          <a:xfrm>
            <a:off x="4628" y="522782"/>
            <a:ext cx="9348922" cy="51527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Additionally at this level are problem-solving </a:t>
            </a:r>
          </a:p>
          <a:p>
            <a:pPr algn="ctr"/>
            <a:r>
              <a:rPr lang="en-US" dirty="0"/>
              <a:t>courts, which offer rehabilitation programs for</a:t>
            </a:r>
          </a:p>
          <a:p>
            <a:pPr algn="ctr"/>
            <a:r>
              <a:rPr lang="en-US" dirty="0"/>
              <a:t>defendants struggling with behavioral problems,</a:t>
            </a:r>
          </a:p>
          <a:p>
            <a:pPr algn="ctr"/>
            <a:r>
              <a:rPr lang="en-US" dirty="0"/>
              <a:t>like drug addiction and severe</a:t>
            </a:r>
          </a:p>
          <a:p>
            <a:pPr algn="ctr"/>
            <a:r>
              <a:rPr lang="en-US" dirty="0"/>
              <a:t>mental illness</a:t>
            </a:r>
          </a:p>
        </p:txBody>
      </p:sp>
      <p:sp>
        <p:nvSpPr>
          <p:cNvPr id="4" name="Title 1">
            <a:extLst>
              <a:ext uri="{FF2B5EF4-FFF2-40B4-BE49-F238E27FC236}">
                <a16:creationId xmlns:a16="http://schemas.microsoft.com/office/drawing/2014/main" id="{8BCFF2DF-0C05-1A23-23E5-009CDB420FB2}"/>
              </a:ext>
            </a:extLst>
          </p:cNvPr>
          <p:cNvSpPr>
            <a:spLocks noGrp="1"/>
          </p:cNvSpPr>
          <p:nvPr/>
        </p:nvSpPr>
        <p:spPr>
          <a:xfrm>
            <a:off x="217992" y="662829"/>
            <a:ext cx="8750161" cy="79649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Problem-Solving Courts </a:t>
            </a:r>
          </a:p>
        </p:txBody>
      </p:sp>
      <p:sp>
        <p:nvSpPr>
          <p:cNvPr id="2" name="TextBox 1">
            <a:extLst>
              <a:ext uri="{FF2B5EF4-FFF2-40B4-BE49-F238E27FC236}">
                <a16:creationId xmlns:a16="http://schemas.microsoft.com/office/drawing/2014/main" id="{03E84EA3-D1A7-7BCF-0B56-9DE7D19D3CF2}"/>
              </a:ext>
            </a:extLst>
          </p:cNvPr>
          <p:cNvSpPr txBox="1"/>
          <p:nvPr/>
        </p:nvSpPr>
        <p:spPr>
          <a:xfrm>
            <a:off x="329514" y="1705232"/>
            <a:ext cx="8750161" cy="3970318"/>
          </a:xfrm>
          <a:prstGeom prst="rect">
            <a:avLst/>
          </a:prstGeom>
          <a:noFill/>
        </p:spPr>
        <p:txBody>
          <a:bodyPr wrap="square" rtlCol="0">
            <a:spAutoFit/>
          </a:bodyPr>
          <a:lstStyle/>
          <a:p>
            <a:r>
              <a:rPr lang="en-US" dirty="0"/>
              <a:t>Problem-solving courts, or treatment courts, also exist at this level of court. These are specialized courts designed to address underlying issues, such as addiction and mental health disorders, that contribute to criminal behavior. </a:t>
            </a:r>
          </a:p>
          <a:p>
            <a:endParaRPr lang="en-US" dirty="0"/>
          </a:p>
          <a:p>
            <a:r>
              <a:rPr lang="en-US" dirty="0"/>
              <a:t>Instead of focusing solely on punishment, these courts provide rehabilitation and support services with the goal of reducing recidivism. </a:t>
            </a:r>
          </a:p>
          <a:p>
            <a:endParaRPr lang="en-US" dirty="0"/>
          </a:p>
          <a:p>
            <a:r>
              <a:rPr lang="en-US" b="1" dirty="0"/>
              <a:t>Types of problem-solving courts:</a:t>
            </a:r>
          </a:p>
          <a:p>
            <a:endParaRPr lang="en-US" b="1" dirty="0"/>
          </a:p>
          <a:p>
            <a:pPr marL="285750" indent="-285750">
              <a:buFont typeface="Arial" panose="020B0604020202020204" pitchFamily="34" charset="0"/>
              <a:buChar char="•"/>
            </a:pPr>
            <a:r>
              <a:rPr lang="en-US" dirty="0"/>
              <a:t>Drug Treatment Courts</a:t>
            </a:r>
          </a:p>
          <a:p>
            <a:pPr marL="285750" indent="-285750">
              <a:buFont typeface="Arial" panose="020B0604020202020204" pitchFamily="34" charset="0"/>
              <a:buChar char="•"/>
            </a:pPr>
            <a:r>
              <a:rPr lang="en-US" dirty="0"/>
              <a:t>Mental Health Courts</a:t>
            </a:r>
          </a:p>
          <a:p>
            <a:pPr marL="285750" indent="-285750">
              <a:buFont typeface="Arial" panose="020B0604020202020204" pitchFamily="34" charset="0"/>
              <a:buChar char="•"/>
            </a:pPr>
            <a:r>
              <a:rPr lang="en-US" dirty="0"/>
              <a:t>Veterans Treatment Courts</a:t>
            </a:r>
          </a:p>
          <a:p>
            <a:pPr marL="285750" indent="-285750">
              <a:buFont typeface="Arial" panose="020B0604020202020204" pitchFamily="34" charset="0"/>
              <a:buChar char="•"/>
            </a:pPr>
            <a:r>
              <a:rPr lang="en-US" dirty="0"/>
              <a:t>DUI Courts </a:t>
            </a:r>
          </a:p>
          <a:p>
            <a:endParaRPr lang="en-US" dirty="0"/>
          </a:p>
        </p:txBody>
      </p:sp>
    </p:spTree>
    <p:extLst>
      <p:ext uri="{BB962C8B-B14F-4D97-AF65-F5344CB8AC3E}">
        <p14:creationId xmlns:p14="http://schemas.microsoft.com/office/powerpoint/2010/main" val="962323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64f61aa-404a-4868-a543-ca34c2b075e5" xsi:nil="true"/>
    <lcf76f155ced4ddcb4097134ff3c332f xmlns="e1bcc04a-3108-4859-b2c3-1adc67a38be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D647F5F3CA50E43A89F2088DB293B45" ma:contentTypeVersion="13" ma:contentTypeDescription="Create a new document." ma:contentTypeScope="" ma:versionID="250dcf85e39c64582cb2551db2f73c7a">
  <xsd:schema xmlns:xsd="http://www.w3.org/2001/XMLSchema" xmlns:xs="http://www.w3.org/2001/XMLSchema" xmlns:p="http://schemas.microsoft.com/office/2006/metadata/properties" xmlns:ns2="e1bcc04a-3108-4859-b2c3-1adc67a38be2" xmlns:ns3="564f61aa-404a-4868-a543-ca34c2b075e5" targetNamespace="http://schemas.microsoft.com/office/2006/metadata/properties" ma:root="true" ma:fieldsID="c44037bcbb8660604a1987e92bd1a96b" ns2:_="" ns3:_="">
    <xsd:import namespace="e1bcc04a-3108-4859-b2c3-1adc67a38be2"/>
    <xsd:import namespace="564f61aa-404a-4868-a543-ca34c2b075e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bcc04a-3108-4859-b2c3-1adc67a38b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2bef7bc-a4b5-406c-88cd-ba87672f0f77"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4f61aa-404a-4868-a543-ca34c2b075e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6e2f197-466a-4d04-b91a-c3af5a8969e5}" ma:internalName="TaxCatchAll" ma:showField="CatchAllData" ma:web="564f61aa-404a-4868-a543-ca34c2b075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76EFAD-48BA-4731-8199-683DF5A6FFF4}">
  <ds:schemaRefs>
    <ds:schemaRef ds:uri="http://purl.org/dc/dcmitype/"/>
    <ds:schemaRef ds:uri="http://schemas.microsoft.com/office/infopath/2007/PartnerControls"/>
    <ds:schemaRef ds:uri="http://schemas.openxmlformats.org/package/2006/metadata/core-properties"/>
    <ds:schemaRef ds:uri="http://purl.org/dc/terms/"/>
    <ds:schemaRef ds:uri="http://schemas.microsoft.com/office/2006/documentManagement/types"/>
    <ds:schemaRef ds:uri="http://www.w3.org/XML/1998/namespace"/>
    <ds:schemaRef ds:uri="http://purl.org/dc/elements/1.1/"/>
    <ds:schemaRef ds:uri="564f61aa-404a-4868-a543-ca34c2b075e5"/>
    <ds:schemaRef ds:uri="e1bcc04a-3108-4859-b2c3-1adc67a38be2"/>
    <ds:schemaRef ds:uri="http://schemas.microsoft.com/office/2006/metadata/properties"/>
  </ds:schemaRefs>
</ds:datastoreItem>
</file>

<file path=customXml/itemProps2.xml><?xml version="1.0" encoding="utf-8"?>
<ds:datastoreItem xmlns:ds="http://schemas.openxmlformats.org/officeDocument/2006/customXml" ds:itemID="{50771297-BD02-4B5C-AFD3-3D3452F065E0}">
  <ds:schemaRefs>
    <ds:schemaRef ds:uri="564f61aa-404a-4868-a543-ca34c2b075e5"/>
    <ds:schemaRef ds:uri="e1bcc04a-3108-4859-b2c3-1adc67a38b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774B59-6A08-40A4-8157-334809EE90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810</TotalTime>
  <Words>1119</Words>
  <Application>Microsoft Office PowerPoint</Application>
  <PresentationFormat>Widescreen</PresentationFormat>
  <Paragraphs>123</Paragraphs>
  <Slides>13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Aptos Display</vt:lpstr>
      <vt:lpstr>Arial</vt:lpstr>
      <vt:lpstr>Georgia Pro</vt:lpstr>
      <vt:lpstr>Georgia Pro Semibold</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Scheffler</dc:creator>
  <cp:lastModifiedBy>Casey Scheffler</cp:lastModifiedBy>
  <cp:revision>19</cp:revision>
  <dcterms:created xsi:type="dcterms:W3CDTF">2024-09-10T15:14:47Z</dcterms:created>
  <dcterms:modified xsi:type="dcterms:W3CDTF">2025-02-19T15:23:15Z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0x0101004D647F5F3CA50E43A89F2088DB293B45</vt:lpwstr>
  </property>
  <property fmtid="{D5CDD505-2E9C-101B-9397-08002B2CF9AE}" pid="3" name="MediaServiceImageTags">
    <vt:lpwstr/>
  </property>
</Properties>
</file>