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8"/>
  </p:notesMasterIdLst>
  <p:handoutMasterIdLst>
    <p:handoutMasterId r:id="rId19"/>
  </p:handoutMasterIdLst>
  <p:sldIdLst>
    <p:sldId id="410" r:id="rId5"/>
    <p:sldId id="408" r:id="rId6"/>
    <p:sldId id="383" r:id="rId7"/>
    <p:sldId id="412" r:id="rId8"/>
    <p:sldId id="391" r:id="rId9"/>
    <p:sldId id="407" r:id="rId10"/>
    <p:sldId id="414" r:id="rId11"/>
    <p:sldId id="406" r:id="rId12"/>
    <p:sldId id="413" r:id="rId13"/>
    <p:sldId id="405" r:id="rId14"/>
    <p:sldId id="411" r:id="rId15"/>
    <p:sldId id="403" r:id="rId16"/>
    <p:sldId id="3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8E4DDE-21A8-4985-9D80-F0366E61BD4B}" v="29" dt="2025-03-25T16:15:02.439"/>
  </p1510:revLst>
</p1510:revInfo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56" autoAdjust="0"/>
    <p:restoredTop sz="96327" autoAdjust="0"/>
  </p:normalViewPr>
  <p:slideViewPr>
    <p:cSldViewPr snapToGrid="0">
      <p:cViewPr varScale="1">
        <p:scale>
          <a:sx n="133" d="100"/>
          <a:sy n="133" d="100"/>
        </p:scale>
        <p:origin x="150" y="6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ey Scheffler" userId="17d57655-fec2-4454-b498-28fae3e8769f" providerId="ADAL" clId="{C48E4DDE-21A8-4985-9D80-F0366E61BD4B}"/>
    <pc:docChg chg="undo redo custSel addSld delSld modSld sldOrd">
      <pc:chgData name="Casey Scheffler" userId="17d57655-fec2-4454-b498-28fae3e8769f" providerId="ADAL" clId="{C48E4DDE-21A8-4985-9D80-F0366E61BD4B}" dt="2025-03-25T16:36:31.683" v="834" actId="14100"/>
      <pc:docMkLst>
        <pc:docMk/>
      </pc:docMkLst>
      <pc:sldChg chg="modSp mod">
        <pc:chgData name="Casey Scheffler" userId="17d57655-fec2-4454-b498-28fae3e8769f" providerId="ADAL" clId="{C48E4DDE-21A8-4985-9D80-F0366E61BD4B}" dt="2025-03-25T15:42:10.269" v="349" actId="2085"/>
        <pc:sldMkLst>
          <pc:docMk/>
          <pc:sldMk cId="3346685798" sldId="383"/>
        </pc:sldMkLst>
        <pc:graphicFrameChg chg="mod modGraphic">
          <ac:chgData name="Casey Scheffler" userId="17d57655-fec2-4454-b498-28fae3e8769f" providerId="ADAL" clId="{C48E4DDE-21A8-4985-9D80-F0366E61BD4B}" dt="2025-03-25T15:42:10.269" v="349" actId="2085"/>
          <ac:graphicFrameMkLst>
            <pc:docMk/>
            <pc:sldMk cId="3346685798" sldId="383"/>
            <ac:graphicFrameMk id="5" creationId="{4FB6AF04-2433-8A73-E656-A2EF53E50D80}"/>
          </ac:graphicFrameMkLst>
        </pc:graphicFrameChg>
      </pc:sldChg>
      <pc:sldChg chg="del">
        <pc:chgData name="Casey Scheffler" userId="17d57655-fec2-4454-b498-28fae3e8769f" providerId="ADAL" clId="{C48E4DDE-21A8-4985-9D80-F0366E61BD4B}" dt="2025-03-25T14:43:21.829" v="187" actId="2696"/>
        <pc:sldMkLst>
          <pc:docMk/>
          <pc:sldMk cId="1440871986" sldId="389"/>
        </pc:sldMkLst>
      </pc:sldChg>
      <pc:sldChg chg="addSp modSp mod">
        <pc:chgData name="Casey Scheffler" userId="17d57655-fec2-4454-b498-28fae3e8769f" providerId="ADAL" clId="{C48E4DDE-21A8-4985-9D80-F0366E61BD4B}" dt="2025-03-25T14:32:21.926" v="13" actId="1076"/>
        <pc:sldMkLst>
          <pc:docMk/>
          <pc:sldMk cId="3200312026" sldId="391"/>
        </pc:sldMkLst>
        <pc:spChg chg="mod">
          <ac:chgData name="Casey Scheffler" userId="17d57655-fec2-4454-b498-28fae3e8769f" providerId="ADAL" clId="{C48E4DDE-21A8-4985-9D80-F0366E61BD4B}" dt="2025-03-25T14:32:13.800" v="10" actId="14100"/>
          <ac:spMkLst>
            <pc:docMk/>
            <pc:sldMk cId="3200312026" sldId="391"/>
            <ac:spMk id="7" creationId="{F70BD87D-F7DA-961B-4024-A354DC87D168}"/>
          </ac:spMkLst>
        </pc:spChg>
        <pc:picChg chg="add mod">
          <ac:chgData name="Casey Scheffler" userId="17d57655-fec2-4454-b498-28fae3e8769f" providerId="ADAL" clId="{C48E4DDE-21A8-4985-9D80-F0366E61BD4B}" dt="2025-03-25T14:32:21.926" v="13" actId="1076"/>
          <ac:picMkLst>
            <pc:docMk/>
            <pc:sldMk cId="3200312026" sldId="391"/>
            <ac:picMk id="4" creationId="{553435BF-D3EE-5011-BA49-4A2186C3F279}"/>
          </ac:picMkLst>
        </pc:picChg>
      </pc:sldChg>
      <pc:sldChg chg="modSp del mod">
        <pc:chgData name="Casey Scheffler" userId="17d57655-fec2-4454-b498-28fae3e8769f" providerId="ADAL" clId="{C48E4DDE-21A8-4985-9D80-F0366E61BD4B}" dt="2025-03-25T15:13:24.059" v="342" actId="2696"/>
        <pc:sldMkLst>
          <pc:docMk/>
          <pc:sldMk cId="2039059756" sldId="397"/>
        </pc:sldMkLst>
        <pc:spChg chg="mod">
          <ac:chgData name="Casey Scheffler" userId="17d57655-fec2-4454-b498-28fae3e8769f" providerId="ADAL" clId="{C48E4DDE-21A8-4985-9D80-F0366E61BD4B}" dt="2025-03-25T14:41:30.558" v="180" actId="20577"/>
          <ac:spMkLst>
            <pc:docMk/>
            <pc:sldMk cId="2039059756" sldId="397"/>
            <ac:spMk id="3" creationId="{591442CD-A26D-1761-8CE7-8BC3075BB4ED}"/>
          </ac:spMkLst>
        </pc:spChg>
      </pc:sldChg>
      <pc:sldChg chg="delSp modSp mod">
        <pc:chgData name="Casey Scheffler" userId="17d57655-fec2-4454-b498-28fae3e8769f" providerId="ADAL" clId="{C48E4DDE-21A8-4985-9D80-F0366E61BD4B}" dt="2025-03-25T16:20:01.665" v="830" actId="478"/>
        <pc:sldMkLst>
          <pc:docMk/>
          <pc:sldMk cId="4261132419" sldId="398"/>
        </pc:sldMkLst>
        <pc:spChg chg="mod">
          <ac:chgData name="Casey Scheffler" userId="17d57655-fec2-4454-b498-28fae3e8769f" providerId="ADAL" clId="{C48E4DDE-21A8-4985-9D80-F0366E61BD4B}" dt="2025-03-25T16:19:56.701" v="829" actId="20577"/>
          <ac:spMkLst>
            <pc:docMk/>
            <pc:sldMk cId="4261132419" sldId="398"/>
            <ac:spMk id="2" creationId="{F810C1B7-6E4E-3DEE-50C0-1CA3B14303EE}"/>
          </ac:spMkLst>
        </pc:spChg>
        <pc:spChg chg="del mod">
          <ac:chgData name="Casey Scheffler" userId="17d57655-fec2-4454-b498-28fae3e8769f" providerId="ADAL" clId="{C48E4DDE-21A8-4985-9D80-F0366E61BD4B}" dt="2025-03-25T16:20:01.665" v="830" actId="478"/>
          <ac:spMkLst>
            <pc:docMk/>
            <pc:sldMk cId="4261132419" sldId="398"/>
            <ac:spMk id="3" creationId="{8BE734F0-2DDD-AF70-F13D-F9E4C1929411}"/>
          </ac:spMkLst>
        </pc:spChg>
      </pc:sldChg>
      <pc:sldChg chg="addSp delSp modSp mod modAnim chgLayout">
        <pc:chgData name="Casey Scheffler" userId="17d57655-fec2-4454-b498-28fae3e8769f" providerId="ADAL" clId="{C48E4DDE-21A8-4985-9D80-F0366E61BD4B}" dt="2025-03-25T15:57:57.743" v="409" actId="14100"/>
        <pc:sldMkLst>
          <pc:docMk/>
          <pc:sldMk cId="752428618" sldId="403"/>
        </pc:sldMkLst>
        <pc:spChg chg="mod">
          <ac:chgData name="Casey Scheffler" userId="17d57655-fec2-4454-b498-28fae3e8769f" providerId="ADAL" clId="{C48E4DDE-21A8-4985-9D80-F0366E61BD4B}" dt="2025-03-25T15:56:32.783" v="404" actId="26606"/>
          <ac:spMkLst>
            <pc:docMk/>
            <pc:sldMk cId="752428618" sldId="403"/>
            <ac:spMk id="3" creationId="{C7AB9C34-2B13-E66F-1053-2BA156F89425}"/>
          </ac:spMkLst>
        </pc:spChg>
        <pc:spChg chg="add del mod">
          <ac:chgData name="Casey Scheffler" userId="17d57655-fec2-4454-b498-28fae3e8769f" providerId="ADAL" clId="{C48E4DDE-21A8-4985-9D80-F0366E61BD4B}" dt="2025-03-25T15:56:12.246" v="400" actId="478"/>
          <ac:spMkLst>
            <pc:docMk/>
            <pc:sldMk cId="752428618" sldId="403"/>
            <ac:spMk id="5" creationId="{F9EAE9F7-F49E-C8B2-949F-D4CAB17DD37E}"/>
          </ac:spMkLst>
        </pc:spChg>
        <pc:graphicFrameChg chg="del">
          <ac:chgData name="Casey Scheffler" userId="17d57655-fec2-4454-b498-28fae3e8769f" providerId="ADAL" clId="{C48E4DDE-21A8-4985-9D80-F0366E61BD4B}" dt="2025-03-25T15:53:13.092" v="399" actId="478"/>
          <ac:graphicFrameMkLst>
            <pc:docMk/>
            <pc:sldMk cId="752428618" sldId="403"/>
            <ac:graphicFrameMk id="4" creationId="{4D1FB21E-CCFB-8E64-064C-DB8195F86847}"/>
          </ac:graphicFrameMkLst>
        </pc:graphicFrameChg>
        <pc:picChg chg="add mod">
          <ac:chgData name="Casey Scheffler" userId="17d57655-fec2-4454-b498-28fae3e8769f" providerId="ADAL" clId="{C48E4DDE-21A8-4985-9D80-F0366E61BD4B}" dt="2025-03-25T15:57:57.743" v="409" actId="14100"/>
          <ac:picMkLst>
            <pc:docMk/>
            <pc:sldMk cId="752428618" sldId="403"/>
            <ac:picMk id="6" creationId="{A6F5366E-8F24-79AB-C13D-4819CB6874EB}"/>
          </ac:picMkLst>
        </pc:picChg>
      </pc:sldChg>
      <pc:sldChg chg="addSp delSp modSp mod">
        <pc:chgData name="Casey Scheffler" userId="17d57655-fec2-4454-b498-28fae3e8769f" providerId="ADAL" clId="{C48E4DDE-21A8-4985-9D80-F0366E61BD4B}" dt="2025-03-25T16:18:18.021" v="821" actId="12"/>
        <pc:sldMkLst>
          <pc:docMk/>
          <pc:sldMk cId="4127695141" sldId="405"/>
        </pc:sldMkLst>
        <pc:spChg chg="add del mod">
          <ac:chgData name="Casey Scheffler" userId="17d57655-fec2-4454-b498-28fae3e8769f" providerId="ADAL" clId="{C48E4DDE-21A8-4985-9D80-F0366E61BD4B}" dt="2025-03-25T16:04:04.450" v="438" actId="931"/>
          <ac:spMkLst>
            <pc:docMk/>
            <pc:sldMk cId="4127695141" sldId="405"/>
            <ac:spMk id="3" creationId="{96762D42-6943-5A61-E892-19294CA2DD12}"/>
          </ac:spMkLst>
        </pc:spChg>
        <pc:spChg chg="mod">
          <ac:chgData name="Casey Scheffler" userId="17d57655-fec2-4454-b498-28fae3e8769f" providerId="ADAL" clId="{C48E4DDE-21A8-4985-9D80-F0366E61BD4B}" dt="2025-03-25T16:18:18.021" v="821" actId="12"/>
          <ac:spMkLst>
            <pc:docMk/>
            <pc:sldMk cId="4127695141" sldId="405"/>
            <ac:spMk id="4" creationId="{CDB14AAA-1F04-769D-E7F0-4F68C8EB9283}"/>
          </ac:spMkLst>
        </pc:spChg>
        <pc:spChg chg="mod">
          <ac:chgData name="Casey Scheffler" userId="17d57655-fec2-4454-b498-28fae3e8769f" providerId="ADAL" clId="{C48E4DDE-21A8-4985-9D80-F0366E61BD4B}" dt="2025-03-25T15:59:07.340" v="437" actId="20577"/>
          <ac:spMkLst>
            <pc:docMk/>
            <pc:sldMk cId="4127695141" sldId="405"/>
            <ac:spMk id="6" creationId="{76A9A9A7-F1D2-237D-AC72-E21A286F0A6F}"/>
          </ac:spMkLst>
        </pc:spChg>
        <pc:graphicFrameChg chg="del modGraphic">
          <ac:chgData name="Casey Scheffler" userId="17d57655-fec2-4454-b498-28fae3e8769f" providerId="ADAL" clId="{C48E4DDE-21A8-4985-9D80-F0366E61BD4B}" dt="2025-03-25T15:14:04.020" v="345" actId="478"/>
          <ac:graphicFrameMkLst>
            <pc:docMk/>
            <pc:sldMk cId="4127695141" sldId="405"/>
            <ac:graphicFrameMk id="8" creationId="{C60AA2D2-28D7-69D7-F6C5-B31DAD3332C1}"/>
          </ac:graphicFrameMkLst>
        </pc:graphicFrameChg>
        <pc:picChg chg="add mod">
          <ac:chgData name="Casey Scheffler" userId="17d57655-fec2-4454-b498-28fae3e8769f" providerId="ADAL" clId="{C48E4DDE-21A8-4985-9D80-F0366E61BD4B}" dt="2025-03-25T16:04:04.450" v="438" actId="931"/>
          <ac:picMkLst>
            <pc:docMk/>
            <pc:sldMk cId="4127695141" sldId="405"/>
            <ac:picMk id="7" creationId="{EB39A79B-F128-9572-B4B9-BEFEC1047230}"/>
          </ac:picMkLst>
        </pc:picChg>
      </pc:sldChg>
      <pc:sldChg chg="addSp delSp modSp add del mod">
        <pc:chgData name="Casey Scheffler" userId="17d57655-fec2-4454-b498-28fae3e8769f" providerId="ADAL" clId="{C48E4DDE-21A8-4985-9D80-F0366E61BD4B}" dt="2025-03-25T16:19:42.927" v="827" actId="5793"/>
        <pc:sldMkLst>
          <pc:docMk/>
          <pc:sldMk cId="298364507" sldId="406"/>
        </pc:sldMkLst>
        <pc:spChg chg="add mod">
          <ac:chgData name="Casey Scheffler" userId="17d57655-fec2-4454-b498-28fae3e8769f" providerId="ADAL" clId="{C48E4DDE-21A8-4985-9D80-F0366E61BD4B}" dt="2025-03-25T16:19:42.927" v="827" actId="5793"/>
          <ac:spMkLst>
            <pc:docMk/>
            <pc:sldMk cId="298364507" sldId="406"/>
            <ac:spMk id="15" creationId="{03ACAE30-0C6D-5B57-A1C4-ABDCA610C656}"/>
          </ac:spMkLst>
        </pc:spChg>
        <pc:picChg chg="del">
          <ac:chgData name="Casey Scheffler" userId="17d57655-fec2-4454-b498-28fae3e8769f" providerId="ADAL" clId="{C48E4DDE-21A8-4985-9D80-F0366E61BD4B}" dt="2025-03-25T16:05:37.978" v="439" actId="478"/>
          <ac:picMkLst>
            <pc:docMk/>
            <pc:sldMk cId="298364507" sldId="406"/>
            <ac:picMk id="11" creationId="{4B6E4D3D-6053-4A35-2609-50AF5C3BCAB9}"/>
          </ac:picMkLst>
        </pc:picChg>
        <pc:picChg chg="add mod">
          <ac:chgData name="Casey Scheffler" userId="17d57655-fec2-4454-b498-28fae3e8769f" providerId="ADAL" clId="{C48E4DDE-21A8-4985-9D80-F0366E61BD4B}" dt="2025-03-25T16:07:45.955" v="662" actId="1076"/>
          <ac:picMkLst>
            <pc:docMk/>
            <pc:sldMk cId="298364507" sldId="406"/>
            <ac:picMk id="14" creationId="{C89E0486-95B6-9C1C-73DE-3ACDCBCE202C}"/>
          </ac:picMkLst>
        </pc:picChg>
      </pc:sldChg>
      <pc:sldChg chg="addSp delSp modSp mod ord modClrScheme chgLayout">
        <pc:chgData name="Casey Scheffler" userId="17d57655-fec2-4454-b498-28fae3e8769f" providerId="ADAL" clId="{C48E4DDE-21A8-4985-9D80-F0366E61BD4B}" dt="2025-03-25T15:45:59.872" v="380" actId="1076"/>
        <pc:sldMkLst>
          <pc:docMk/>
          <pc:sldMk cId="3088225330" sldId="407"/>
        </pc:sldMkLst>
        <pc:spChg chg="mod">
          <ac:chgData name="Casey Scheffler" userId="17d57655-fec2-4454-b498-28fae3e8769f" providerId="ADAL" clId="{C48E4DDE-21A8-4985-9D80-F0366E61BD4B}" dt="2025-03-25T14:40:35.204" v="99" actId="26606"/>
          <ac:spMkLst>
            <pc:docMk/>
            <pc:sldMk cId="3088225330" sldId="407"/>
            <ac:spMk id="2" creationId="{60BD29B5-1B58-809F-FEA7-B82105E94664}"/>
          </ac:spMkLst>
        </pc:spChg>
        <pc:spChg chg="add del mod">
          <ac:chgData name="Casey Scheffler" userId="17d57655-fec2-4454-b498-28fae3e8769f" providerId="ADAL" clId="{C48E4DDE-21A8-4985-9D80-F0366E61BD4B}" dt="2025-03-25T15:10:09.831" v="295" actId="14100"/>
          <ac:spMkLst>
            <pc:docMk/>
            <pc:sldMk cId="3088225330" sldId="407"/>
            <ac:spMk id="3" creationId="{8B599B60-BF79-A832-6AD4-6C6FC6CE4317}"/>
          </ac:spMkLst>
        </pc:spChg>
        <pc:spChg chg="add del mod">
          <ac:chgData name="Casey Scheffler" userId="17d57655-fec2-4454-b498-28fae3e8769f" providerId="ADAL" clId="{C48E4DDE-21A8-4985-9D80-F0366E61BD4B}" dt="2025-03-25T14:33:49.596" v="21" actId="26606"/>
          <ac:spMkLst>
            <pc:docMk/>
            <pc:sldMk cId="3088225330" sldId="407"/>
            <ac:spMk id="8" creationId="{9E09D341-88F9-5D27-ED10-B59C1FC834A9}"/>
          </ac:spMkLst>
        </pc:spChg>
        <pc:spChg chg="add del mod">
          <ac:chgData name="Casey Scheffler" userId="17d57655-fec2-4454-b498-28fae3e8769f" providerId="ADAL" clId="{C48E4DDE-21A8-4985-9D80-F0366E61BD4B}" dt="2025-03-25T14:33:49.596" v="21" actId="26606"/>
          <ac:spMkLst>
            <pc:docMk/>
            <pc:sldMk cId="3088225330" sldId="407"/>
            <ac:spMk id="9" creationId="{8B599B60-BF79-A832-6AD4-6C6FC6CE4317}"/>
          </ac:spMkLst>
        </pc:spChg>
        <pc:spChg chg="add del mod">
          <ac:chgData name="Casey Scheffler" userId="17d57655-fec2-4454-b498-28fae3e8769f" providerId="ADAL" clId="{C48E4DDE-21A8-4985-9D80-F0366E61BD4B}" dt="2025-03-25T14:33:53.246" v="23" actId="26606"/>
          <ac:spMkLst>
            <pc:docMk/>
            <pc:sldMk cId="3088225330" sldId="407"/>
            <ac:spMk id="11" creationId="{8B599B60-BF79-A832-6AD4-6C6FC6CE4317}"/>
          </ac:spMkLst>
        </pc:spChg>
        <pc:spChg chg="add del mod">
          <ac:chgData name="Casey Scheffler" userId="17d57655-fec2-4454-b498-28fae3e8769f" providerId="ADAL" clId="{C48E4DDE-21A8-4985-9D80-F0366E61BD4B}" dt="2025-03-25T14:34:01.756" v="25" actId="26606"/>
          <ac:spMkLst>
            <pc:docMk/>
            <pc:sldMk cId="3088225330" sldId="407"/>
            <ac:spMk id="13" creationId="{8B599B60-BF79-A832-6AD4-6C6FC6CE4317}"/>
          </ac:spMkLst>
        </pc:spChg>
        <pc:spChg chg="add del mod">
          <ac:chgData name="Casey Scheffler" userId="17d57655-fec2-4454-b498-28fae3e8769f" providerId="ADAL" clId="{C48E4DDE-21A8-4985-9D80-F0366E61BD4B}" dt="2025-03-25T14:35:32.605" v="43" actId="22"/>
          <ac:spMkLst>
            <pc:docMk/>
            <pc:sldMk cId="3088225330" sldId="407"/>
            <ac:spMk id="14" creationId="{4D54C128-7BDC-5017-94DC-B4C0D151DC05}"/>
          </ac:spMkLst>
        </pc:spChg>
        <pc:graphicFrameChg chg="add del mod">
          <ac:chgData name="Casey Scheffler" userId="17d57655-fec2-4454-b498-28fae3e8769f" providerId="ADAL" clId="{C48E4DDE-21A8-4985-9D80-F0366E61BD4B}" dt="2025-03-25T14:33:46.970" v="17" actId="26606"/>
          <ac:graphicFrameMkLst>
            <pc:docMk/>
            <pc:sldMk cId="3088225330" sldId="407"/>
            <ac:graphicFrameMk id="5" creationId="{071EF13C-9790-452D-8BB8-6051BF242AEB}"/>
          </ac:graphicFrameMkLst>
        </pc:graphicFrameChg>
        <pc:graphicFrameChg chg="add del mod">
          <ac:chgData name="Casey Scheffler" userId="17d57655-fec2-4454-b498-28fae3e8769f" providerId="ADAL" clId="{C48E4DDE-21A8-4985-9D80-F0366E61BD4B}" dt="2025-03-25T14:34:49.902" v="32" actId="26606"/>
          <ac:graphicFrameMkLst>
            <pc:docMk/>
            <pc:sldMk cId="3088225330" sldId="407"/>
            <ac:graphicFrameMk id="6" creationId="{63B97566-2978-86EC-1EB0-5FA02EFAF395}"/>
          </ac:graphicFrameMkLst>
        </pc:graphicFrameChg>
        <pc:graphicFrameChg chg="add del mod">
          <ac:chgData name="Casey Scheffler" userId="17d57655-fec2-4454-b498-28fae3e8769f" providerId="ADAL" clId="{C48E4DDE-21A8-4985-9D80-F0366E61BD4B}" dt="2025-03-25T14:33:48.789" v="19" actId="26606"/>
          <ac:graphicFrameMkLst>
            <pc:docMk/>
            <pc:sldMk cId="3088225330" sldId="407"/>
            <ac:graphicFrameMk id="7" creationId="{B96E51AA-8E95-5CB0-8CDF-E4EF8DDAC6EC}"/>
          </ac:graphicFrameMkLst>
        </pc:graphicFrameChg>
        <pc:graphicFrameChg chg="add del mod">
          <ac:chgData name="Casey Scheffler" userId="17d57655-fec2-4454-b498-28fae3e8769f" providerId="ADAL" clId="{C48E4DDE-21A8-4985-9D80-F0366E61BD4B}" dt="2025-03-25T14:35:32.982" v="44" actId="26606"/>
          <ac:graphicFrameMkLst>
            <pc:docMk/>
            <pc:sldMk cId="3088225330" sldId="407"/>
            <ac:graphicFrameMk id="10" creationId="{A6ACEAFA-2B2C-FEE8-6220-78E72B5DEDA4}"/>
          </ac:graphicFrameMkLst>
        </pc:graphicFrameChg>
        <pc:graphicFrameChg chg="add del mod">
          <ac:chgData name="Casey Scheffler" userId="17d57655-fec2-4454-b498-28fae3e8769f" providerId="ADAL" clId="{C48E4DDE-21A8-4985-9D80-F0366E61BD4B}" dt="2025-03-25T14:34:25.484" v="29" actId="26606"/>
          <ac:graphicFrameMkLst>
            <pc:docMk/>
            <pc:sldMk cId="3088225330" sldId="407"/>
            <ac:graphicFrameMk id="15" creationId="{071EF13C-9790-452D-8BB8-6051BF242AEB}"/>
          </ac:graphicFrameMkLst>
        </pc:graphicFrameChg>
        <pc:picChg chg="add del mod">
          <ac:chgData name="Casey Scheffler" userId="17d57655-fec2-4454-b498-28fae3e8769f" providerId="ADAL" clId="{C48E4DDE-21A8-4985-9D80-F0366E61BD4B}" dt="2025-03-25T15:05:29.891" v="261" actId="478"/>
          <ac:picMkLst>
            <pc:docMk/>
            <pc:sldMk cId="3088225330" sldId="407"/>
            <ac:picMk id="17" creationId="{D103CE90-46B0-D898-4B47-D9F4DEB817DA}"/>
          </ac:picMkLst>
        </pc:picChg>
        <pc:picChg chg="add">
          <ac:chgData name="Casey Scheffler" userId="17d57655-fec2-4454-b498-28fae3e8769f" providerId="ADAL" clId="{C48E4DDE-21A8-4985-9D80-F0366E61BD4B}" dt="2025-03-25T15:05:24.573" v="259"/>
          <ac:picMkLst>
            <pc:docMk/>
            <pc:sldMk cId="3088225330" sldId="407"/>
            <ac:picMk id="18" creationId="{EA91B342-BA26-6416-0133-3EE8751665A6}"/>
          </ac:picMkLst>
        </pc:picChg>
        <pc:picChg chg="add del mod">
          <ac:chgData name="Casey Scheffler" userId="17d57655-fec2-4454-b498-28fae3e8769f" providerId="ADAL" clId="{C48E4DDE-21A8-4985-9D80-F0366E61BD4B}" dt="2025-03-25T15:45:39.966" v="372" actId="478"/>
          <ac:picMkLst>
            <pc:docMk/>
            <pc:sldMk cId="3088225330" sldId="407"/>
            <ac:picMk id="20" creationId="{22946441-90D1-C42A-95D2-9F0C627AAE0E}"/>
          </ac:picMkLst>
        </pc:picChg>
        <pc:picChg chg="add del mod">
          <ac:chgData name="Casey Scheffler" userId="17d57655-fec2-4454-b498-28fae3e8769f" providerId="ADAL" clId="{C48E4DDE-21A8-4985-9D80-F0366E61BD4B}" dt="2025-03-25T15:45:39.650" v="371" actId="478"/>
          <ac:picMkLst>
            <pc:docMk/>
            <pc:sldMk cId="3088225330" sldId="407"/>
            <ac:picMk id="22" creationId="{8AFEF9A9-BAFC-D253-6892-A95AC863E26E}"/>
          </ac:picMkLst>
        </pc:picChg>
        <pc:picChg chg="add mod">
          <ac:chgData name="Casey Scheffler" userId="17d57655-fec2-4454-b498-28fae3e8769f" providerId="ADAL" clId="{C48E4DDE-21A8-4985-9D80-F0366E61BD4B}" dt="2025-03-25T15:45:59.872" v="380" actId="1076"/>
          <ac:picMkLst>
            <pc:docMk/>
            <pc:sldMk cId="3088225330" sldId="407"/>
            <ac:picMk id="24" creationId="{1DF6DDAD-96EE-E335-8AD7-D4F1049A380E}"/>
          </ac:picMkLst>
        </pc:picChg>
        <pc:picChg chg="add mod">
          <ac:chgData name="Casey Scheffler" userId="17d57655-fec2-4454-b498-28fae3e8769f" providerId="ADAL" clId="{C48E4DDE-21A8-4985-9D80-F0366E61BD4B}" dt="2025-03-25T15:45:54.899" v="379" actId="14100"/>
          <ac:picMkLst>
            <pc:docMk/>
            <pc:sldMk cId="3088225330" sldId="407"/>
            <ac:picMk id="26" creationId="{2D3DB875-4A23-1708-C868-61D73A42CDED}"/>
          </ac:picMkLst>
        </pc:picChg>
        <pc:picChg chg="add mod">
          <ac:chgData name="Casey Scheffler" userId="17d57655-fec2-4454-b498-28fae3e8769f" providerId="ADAL" clId="{C48E4DDE-21A8-4985-9D80-F0366E61BD4B}" dt="2025-03-25T15:45:41.810" v="378" actId="1076"/>
          <ac:picMkLst>
            <pc:docMk/>
            <pc:sldMk cId="3088225330" sldId="407"/>
            <ac:picMk id="28" creationId="{3A962D02-51D0-58B7-5088-B12BED35F5E2}"/>
          </ac:picMkLst>
        </pc:picChg>
      </pc:sldChg>
      <pc:sldChg chg="ord">
        <pc:chgData name="Casey Scheffler" userId="17d57655-fec2-4454-b498-28fae3e8769f" providerId="ADAL" clId="{C48E4DDE-21A8-4985-9D80-F0366E61BD4B}" dt="2025-03-25T16:18:38.859" v="825"/>
        <pc:sldMkLst>
          <pc:docMk/>
          <pc:sldMk cId="888484295" sldId="408"/>
        </pc:sldMkLst>
      </pc:sldChg>
      <pc:sldChg chg="modSp del mod">
        <pc:chgData name="Casey Scheffler" userId="17d57655-fec2-4454-b498-28fae3e8769f" providerId="ADAL" clId="{C48E4DDE-21A8-4985-9D80-F0366E61BD4B}" dt="2025-03-25T15:13:43.787" v="343" actId="2696"/>
        <pc:sldMkLst>
          <pc:docMk/>
          <pc:sldMk cId="2249372667" sldId="409"/>
        </pc:sldMkLst>
        <pc:picChg chg="mod">
          <ac:chgData name="Casey Scheffler" userId="17d57655-fec2-4454-b498-28fae3e8769f" providerId="ADAL" clId="{C48E4DDE-21A8-4985-9D80-F0366E61BD4B}" dt="2025-03-25T14:35:39.284" v="47" actId="1076"/>
          <ac:picMkLst>
            <pc:docMk/>
            <pc:sldMk cId="2249372667" sldId="409"/>
            <ac:picMk id="13" creationId="{57DC9049-0D2F-A7F9-B112-5933A3A1E81C}"/>
          </ac:picMkLst>
        </pc:picChg>
      </pc:sldChg>
      <pc:sldChg chg="addSp delSp modSp mod chgLayout">
        <pc:chgData name="Casey Scheffler" userId="17d57655-fec2-4454-b498-28fae3e8769f" providerId="ADAL" clId="{C48E4DDE-21A8-4985-9D80-F0366E61BD4B}" dt="2025-03-25T15:49:06.391" v="382" actId="1076"/>
        <pc:sldMkLst>
          <pc:docMk/>
          <pc:sldMk cId="697524" sldId="411"/>
        </pc:sldMkLst>
        <pc:spChg chg="mod">
          <ac:chgData name="Casey Scheffler" userId="17d57655-fec2-4454-b498-28fae3e8769f" providerId="ADAL" clId="{C48E4DDE-21A8-4985-9D80-F0366E61BD4B}" dt="2025-03-25T14:36:37.525" v="52" actId="26606"/>
          <ac:spMkLst>
            <pc:docMk/>
            <pc:sldMk cId="697524" sldId="411"/>
            <ac:spMk id="2" creationId="{F0759DC4-8B30-98A0-5BAB-C78BA4A4AD55}"/>
          </ac:spMkLst>
        </pc:spChg>
        <pc:spChg chg="mod">
          <ac:chgData name="Casey Scheffler" userId="17d57655-fec2-4454-b498-28fae3e8769f" providerId="ADAL" clId="{C48E4DDE-21A8-4985-9D80-F0366E61BD4B}" dt="2025-03-25T15:49:06.391" v="382" actId="1076"/>
          <ac:spMkLst>
            <pc:docMk/>
            <pc:sldMk cId="697524" sldId="411"/>
            <ac:spMk id="3" creationId="{4096FB3A-B62C-3DAB-4FD1-B4EBDD650AEF}"/>
          </ac:spMkLst>
        </pc:spChg>
        <pc:spChg chg="add del mod">
          <ac:chgData name="Casey Scheffler" userId="17d57655-fec2-4454-b498-28fae3e8769f" providerId="ADAL" clId="{C48E4DDE-21A8-4985-9D80-F0366E61BD4B}" dt="2025-03-25T14:36:30.776" v="51" actId="478"/>
          <ac:spMkLst>
            <pc:docMk/>
            <pc:sldMk cId="697524" sldId="411"/>
            <ac:spMk id="5" creationId="{9D86C6EE-1F7E-466D-316D-94B87367A8BF}"/>
          </ac:spMkLst>
        </pc:spChg>
        <pc:spChg chg="del">
          <ac:chgData name="Casey Scheffler" userId="17d57655-fec2-4454-b498-28fae3e8769f" providerId="ADAL" clId="{C48E4DDE-21A8-4985-9D80-F0366E61BD4B}" dt="2025-03-25T14:36:28.472" v="50" actId="478"/>
          <ac:spMkLst>
            <pc:docMk/>
            <pc:sldMk cId="697524" sldId="411"/>
            <ac:spMk id="6" creationId="{8EC7B5A7-C7CF-32B4-74CB-99792F668B2C}"/>
          </ac:spMkLst>
        </pc:spChg>
      </pc:sldChg>
      <pc:sldChg chg="delSp modSp new mod ord">
        <pc:chgData name="Casey Scheffler" userId="17d57655-fec2-4454-b498-28fae3e8769f" providerId="ADAL" clId="{C48E4DDE-21A8-4985-9D80-F0366E61BD4B}" dt="2025-03-25T15:49:26.640" v="383" actId="255"/>
        <pc:sldMkLst>
          <pc:docMk/>
          <pc:sldMk cId="692702861" sldId="412"/>
        </pc:sldMkLst>
        <pc:spChg chg="mod">
          <ac:chgData name="Casey Scheffler" userId="17d57655-fec2-4454-b498-28fae3e8769f" providerId="ADAL" clId="{C48E4DDE-21A8-4985-9D80-F0366E61BD4B}" dt="2025-03-25T14:38:07.235" v="79" actId="20577"/>
          <ac:spMkLst>
            <pc:docMk/>
            <pc:sldMk cId="692702861" sldId="412"/>
            <ac:spMk id="2" creationId="{D29FE683-A6F5-821C-ABE7-D43A6427004C}"/>
          </ac:spMkLst>
        </pc:spChg>
        <pc:spChg chg="mod">
          <ac:chgData name="Casey Scheffler" userId="17d57655-fec2-4454-b498-28fae3e8769f" providerId="ADAL" clId="{C48E4DDE-21A8-4985-9D80-F0366E61BD4B}" dt="2025-03-25T15:49:26.640" v="383" actId="255"/>
          <ac:spMkLst>
            <pc:docMk/>
            <pc:sldMk cId="692702861" sldId="412"/>
            <ac:spMk id="3" creationId="{3B49C340-4A8D-FA86-EC56-3E6800D24D2C}"/>
          </ac:spMkLst>
        </pc:spChg>
        <pc:spChg chg="del">
          <ac:chgData name="Casey Scheffler" userId="17d57655-fec2-4454-b498-28fae3e8769f" providerId="ADAL" clId="{C48E4DDE-21A8-4985-9D80-F0366E61BD4B}" dt="2025-03-25T14:38:31.752" v="87" actId="478"/>
          <ac:spMkLst>
            <pc:docMk/>
            <pc:sldMk cId="692702861" sldId="412"/>
            <ac:spMk id="4" creationId="{5F015BFF-4A07-809B-087F-D9D25D48EEAD}"/>
          </ac:spMkLst>
        </pc:spChg>
      </pc:sldChg>
      <pc:sldChg chg="add del">
        <pc:chgData name="Casey Scheffler" userId="17d57655-fec2-4454-b498-28fae3e8769f" providerId="ADAL" clId="{C48E4DDE-21A8-4985-9D80-F0366E61BD4B}" dt="2025-03-25T14:37:47.810" v="55" actId="2890"/>
        <pc:sldMkLst>
          <pc:docMk/>
          <pc:sldMk cId="876917181" sldId="412"/>
        </pc:sldMkLst>
      </pc:sldChg>
      <pc:sldChg chg="add del ord">
        <pc:chgData name="Casey Scheffler" userId="17d57655-fec2-4454-b498-28fae3e8769f" providerId="ADAL" clId="{C48E4DDE-21A8-4985-9D80-F0366E61BD4B}" dt="2025-03-25T14:42:52.890" v="186" actId="2696"/>
        <pc:sldMkLst>
          <pc:docMk/>
          <pc:sldMk cId="887752107" sldId="413"/>
        </pc:sldMkLst>
      </pc:sldChg>
      <pc:sldChg chg="addSp delSp modSp new mod ord">
        <pc:chgData name="Casey Scheffler" userId="17d57655-fec2-4454-b498-28fae3e8769f" providerId="ADAL" clId="{C48E4DDE-21A8-4985-9D80-F0366E61BD4B}" dt="2025-03-25T16:17:17.609" v="778"/>
        <pc:sldMkLst>
          <pc:docMk/>
          <pc:sldMk cId="2690905498" sldId="413"/>
        </pc:sldMkLst>
        <pc:spChg chg="mod">
          <ac:chgData name="Casey Scheffler" userId="17d57655-fec2-4454-b498-28fae3e8769f" providerId="ADAL" clId="{C48E4DDE-21A8-4985-9D80-F0366E61BD4B}" dt="2025-03-25T15:11:34.836" v="320" actId="20577"/>
          <ac:spMkLst>
            <pc:docMk/>
            <pc:sldMk cId="2690905498" sldId="413"/>
            <ac:spMk id="2" creationId="{F8E367A6-C633-4C00-43E4-7D2305409B7C}"/>
          </ac:spMkLst>
        </pc:spChg>
        <pc:spChg chg="mod">
          <ac:chgData name="Casey Scheffler" userId="17d57655-fec2-4454-b498-28fae3e8769f" providerId="ADAL" clId="{C48E4DDE-21A8-4985-9D80-F0366E61BD4B}" dt="2025-03-25T15:12:14.986" v="336" actId="122"/>
          <ac:spMkLst>
            <pc:docMk/>
            <pc:sldMk cId="2690905498" sldId="413"/>
            <ac:spMk id="3" creationId="{B19EB4CD-1FE3-C46C-FD1E-663DE8C365E8}"/>
          </ac:spMkLst>
        </pc:spChg>
        <pc:spChg chg="del">
          <ac:chgData name="Casey Scheffler" userId="17d57655-fec2-4454-b498-28fae3e8769f" providerId="ADAL" clId="{C48E4DDE-21A8-4985-9D80-F0366E61BD4B}" dt="2025-03-25T15:11:50.589" v="328" actId="478"/>
          <ac:spMkLst>
            <pc:docMk/>
            <pc:sldMk cId="2690905498" sldId="413"/>
            <ac:spMk id="4" creationId="{DB70173D-7F2F-55A3-91E4-78E5DE8DE71D}"/>
          </ac:spMkLst>
        </pc:spChg>
        <pc:spChg chg="add">
          <ac:chgData name="Casey Scheffler" userId="17d57655-fec2-4454-b498-28fae3e8769f" providerId="ADAL" clId="{C48E4DDE-21A8-4985-9D80-F0366E61BD4B}" dt="2025-03-25T15:12:34.711" v="337" actId="11529"/>
          <ac:spMkLst>
            <pc:docMk/>
            <pc:sldMk cId="2690905498" sldId="413"/>
            <ac:spMk id="5" creationId="{75ED76EF-25C1-A438-4E81-913071D60195}"/>
          </ac:spMkLst>
        </pc:spChg>
        <pc:spChg chg="add mod">
          <ac:chgData name="Casey Scheffler" userId="17d57655-fec2-4454-b498-28fae3e8769f" providerId="ADAL" clId="{C48E4DDE-21A8-4985-9D80-F0366E61BD4B}" dt="2025-03-25T15:12:50.731" v="339" actId="1076"/>
          <ac:spMkLst>
            <pc:docMk/>
            <pc:sldMk cId="2690905498" sldId="413"/>
            <ac:spMk id="6" creationId="{29AC2A90-353F-342F-8472-C4DDA942BA48}"/>
          </ac:spMkLst>
        </pc:spChg>
        <pc:spChg chg="add mod">
          <ac:chgData name="Casey Scheffler" userId="17d57655-fec2-4454-b498-28fae3e8769f" providerId="ADAL" clId="{C48E4DDE-21A8-4985-9D80-F0366E61BD4B}" dt="2025-03-25T15:12:57.074" v="341" actId="1076"/>
          <ac:spMkLst>
            <pc:docMk/>
            <pc:sldMk cId="2690905498" sldId="413"/>
            <ac:spMk id="7" creationId="{0821C846-9390-CF3F-8C60-0E7297B9F1BD}"/>
          </ac:spMkLst>
        </pc:spChg>
      </pc:sldChg>
      <pc:sldChg chg="addSp delSp modSp new mod modClrScheme chgLayout">
        <pc:chgData name="Casey Scheffler" userId="17d57655-fec2-4454-b498-28fae3e8769f" providerId="ADAL" clId="{C48E4DDE-21A8-4985-9D80-F0366E61BD4B}" dt="2025-03-25T16:36:31.683" v="834" actId="14100"/>
        <pc:sldMkLst>
          <pc:docMk/>
          <pc:sldMk cId="1659738305" sldId="414"/>
        </pc:sldMkLst>
        <pc:spChg chg="mod">
          <ac:chgData name="Casey Scheffler" userId="17d57655-fec2-4454-b498-28fae3e8769f" providerId="ADAL" clId="{C48E4DDE-21A8-4985-9D80-F0366E61BD4B}" dt="2025-03-25T16:15:49.610" v="767" actId="26606"/>
          <ac:spMkLst>
            <pc:docMk/>
            <pc:sldMk cId="1659738305" sldId="414"/>
            <ac:spMk id="2" creationId="{E66BBF10-CF7C-82D7-9362-B1A21CB316A6}"/>
          </ac:spMkLst>
        </pc:spChg>
        <pc:spChg chg="del mod">
          <ac:chgData name="Casey Scheffler" userId="17d57655-fec2-4454-b498-28fae3e8769f" providerId="ADAL" clId="{C48E4DDE-21A8-4985-9D80-F0366E61BD4B}" dt="2025-03-25T16:11:12.716" v="685" actId="931"/>
          <ac:spMkLst>
            <pc:docMk/>
            <pc:sldMk cId="1659738305" sldId="414"/>
            <ac:spMk id="3" creationId="{E46B5775-80C3-AA82-EA7B-6661C047994D}"/>
          </ac:spMkLst>
        </pc:spChg>
        <pc:spChg chg="mod ord">
          <ac:chgData name="Casey Scheffler" userId="17d57655-fec2-4454-b498-28fae3e8769f" providerId="ADAL" clId="{C48E4DDE-21A8-4985-9D80-F0366E61BD4B}" dt="2025-03-25T16:36:31.683" v="834" actId="14100"/>
          <ac:spMkLst>
            <pc:docMk/>
            <pc:sldMk cId="1659738305" sldId="414"/>
            <ac:spMk id="4" creationId="{D97C23EE-FFBA-C4AF-E0F7-EB9774FECC64}"/>
          </ac:spMkLst>
        </pc:spChg>
        <pc:spChg chg="add del mod">
          <ac:chgData name="Casey Scheffler" userId="17d57655-fec2-4454-b498-28fae3e8769f" providerId="ADAL" clId="{C48E4DDE-21A8-4985-9D80-F0366E61BD4B}" dt="2025-03-25T16:13:11.834" v="736" actId="478"/>
          <ac:spMkLst>
            <pc:docMk/>
            <pc:sldMk cId="1659738305" sldId="414"/>
            <ac:spMk id="8" creationId="{70E226FA-A98E-3E2F-6ECA-644B08BB0643}"/>
          </ac:spMkLst>
        </pc:spChg>
        <pc:spChg chg="add del mod">
          <ac:chgData name="Casey Scheffler" userId="17d57655-fec2-4454-b498-28fae3e8769f" providerId="ADAL" clId="{C48E4DDE-21A8-4985-9D80-F0366E61BD4B}" dt="2025-03-25T16:14:26.646" v="757" actId="478"/>
          <ac:spMkLst>
            <pc:docMk/>
            <pc:sldMk cId="1659738305" sldId="414"/>
            <ac:spMk id="9" creationId="{EB5DD577-1F8D-14AB-138F-0521218C55A1}"/>
          </ac:spMkLst>
        </pc:spChg>
        <pc:picChg chg="add del mod">
          <ac:chgData name="Casey Scheffler" userId="17d57655-fec2-4454-b498-28fae3e8769f" providerId="ADAL" clId="{C48E4DDE-21A8-4985-9D80-F0366E61BD4B}" dt="2025-03-25T16:13:02.637" v="734" actId="478"/>
          <ac:picMkLst>
            <pc:docMk/>
            <pc:sldMk cId="1659738305" sldId="414"/>
            <ac:picMk id="6" creationId="{D06D4695-7897-DFA5-B64C-52BA194E9E40}"/>
          </ac:picMkLst>
        </pc:picChg>
        <pc:picChg chg="add mod">
          <ac:chgData name="Casey Scheffler" userId="17d57655-fec2-4454-b498-28fae3e8769f" providerId="ADAL" clId="{C48E4DDE-21A8-4985-9D80-F0366E61BD4B}" dt="2025-03-25T16:15:49.610" v="767" actId="26606"/>
          <ac:picMkLst>
            <pc:docMk/>
            <pc:sldMk cId="1659738305" sldId="414"/>
            <ac:picMk id="18" creationId="{A4F4B8CE-8477-582B-A94B-E57C6FC2290B}"/>
          </ac:picMkLst>
        </pc:picChg>
        <pc:inkChg chg="add del">
          <ac:chgData name="Casey Scheffler" userId="17d57655-fec2-4454-b498-28fae3e8769f" providerId="ADAL" clId="{C48E4DDE-21A8-4985-9D80-F0366E61BD4B}" dt="2025-03-25T16:15:46.310" v="765" actId="9405"/>
          <ac:inkMkLst>
            <pc:docMk/>
            <pc:sldMk cId="1659738305" sldId="414"/>
            <ac:inkMk id="19" creationId="{486BF7A4-CB5C-4537-C208-CA4B4592C272}"/>
          </ac:inkMkLst>
        </pc:inkChg>
        <pc:cxnChg chg="add del mod">
          <ac:chgData name="Casey Scheffler" userId="17d57655-fec2-4454-b498-28fae3e8769f" providerId="ADAL" clId="{C48E4DDE-21A8-4985-9D80-F0366E61BD4B}" dt="2025-03-25T16:14:28.606" v="759" actId="478"/>
          <ac:cxnSpMkLst>
            <pc:docMk/>
            <pc:sldMk cId="1659738305" sldId="414"/>
            <ac:cxnSpMk id="11" creationId="{7B03D77B-C24A-EDCC-E7DB-57E52EDD54CC}"/>
          </ac:cxnSpMkLst>
        </pc:cxnChg>
        <pc:cxnChg chg="add del mod">
          <ac:chgData name="Casey Scheffler" userId="17d57655-fec2-4454-b498-28fae3e8769f" providerId="ADAL" clId="{C48E4DDE-21A8-4985-9D80-F0366E61BD4B}" dt="2025-03-25T16:14:27.938" v="758" actId="478"/>
          <ac:cxnSpMkLst>
            <pc:docMk/>
            <pc:sldMk cId="1659738305" sldId="414"/>
            <ac:cxnSpMk id="13" creationId="{042AEBA7-F1AF-FAA2-DE98-04A508C8B4E5}"/>
          </ac:cxnSpMkLst>
        </pc:cxnChg>
        <pc:cxnChg chg="add del">
          <ac:chgData name="Casey Scheffler" userId="17d57655-fec2-4454-b498-28fae3e8769f" providerId="ADAL" clId="{C48E4DDE-21A8-4985-9D80-F0366E61BD4B}" dt="2025-03-25T16:14:29.521" v="760" actId="478"/>
          <ac:cxnSpMkLst>
            <pc:docMk/>
            <pc:sldMk cId="1659738305" sldId="414"/>
            <ac:cxnSpMk id="16" creationId="{CFE479D1-3BD8-FD05-928D-107329848B04}"/>
          </ac:cxnSpMkLst>
        </pc:cxnChg>
        <pc:cxnChg chg="add mod">
          <ac:chgData name="Casey Scheffler" userId="17d57655-fec2-4454-b498-28fae3e8769f" providerId="ADAL" clId="{C48E4DDE-21A8-4985-9D80-F0366E61BD4B}" dt="2025-03-25T16:16:12.908" v="771" actId="13822"/>
          <ac:cxnSpMkLst>
            <pc:docMk/>
            <pc:sldMk cId="1659738305" sldId="414"/>
            <ac:cxnSpMk id="21" creationId="{B50F6276-92B0-AABD-C063-C828B5A7BBFD}"/>
          </ac:cxnSpMkLst>
        </pc:cxnChg>
      </pc:sldChg>
      <pc:sldChg chg="new del">
        <pc:chgData name="Casey Scheffler" userId="17d57655-fec2-4454-b498-28fae3e8769f" providerId="ADAL" clId="{C48E4DDE-21A8-4985-9D80-F0366E61BD4B}" dt="2025-03-25T16:10:04.358" v="678" actId="47"/>
        <pc:sldMkLst>
          <pc:docMk/>
          <pc:sldMk cId="2173189949" sldId="41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D1AADD-304B-43B5-9126-50DA3BE5DBA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797826D-4E01-47B2-9741-06521566DD9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>
              <a:solidFill>
                <a:schemeClr val="bg1"/>
              </a:solidFill>
            </a:rPr>
            <a:t>A court is a place where we solve problems and make fair decisions. </a:t>
          </a:r>
          <a:endParaRPr lang="en-US" dirty="0">
            <a:solidFill>
              <a:schemeClr val="bg1"/>
            </a:solidFill>
          </a:endParaRPr>
        </a:p>
      </dgm:t>
    </dgm:pt>
    <dgm:pt modelId="{889A09AC-3BD9-4D36-8C0A-1404820237A7}" type="parTrans" cxnId="{C2F2350F-A11F-49CC-B547-F60918292D9A}">
      <dgm:prSet/>
      <dgm:spPr/>
      <dgm:t>
        <a:bodyPr/>
        <a:lstStyle/>
        <a:p>
          <a:endParaRPr lang="en-US"/>
        </a:p>
      </dgm:t>
    </dgm:pt>
    <dgm:pt modelId="{1865D3CC-9B41-4D6D-8C7D-1AA1F4B614DA}" type="sibTrans" cxnId="{C2F2350F-A11F-49CC-B547-F60918292D9A}">
      <dgm:prSet/>
      <dgm:spPr/>
      <dgm:t>
        <a:bodyPr/>
        <a:lstStyle/>
        <a:p>
          <a:endParaRPr lang="en-US"/>
        </a:p>
      </dgm:t>
    </dgm:pt>
    <dgm:pt modelId="{6EBA09C2-9349-4655-AE04-97E7F636B3E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>
              <a:solidFill>
                <a:schemeClr val="bg1"/>
              </a:solidFill>
            </a:rPr>
            <a:t>Judges and lawyers work in courts to make sure everyone follows the rules.</a:t>
          </a:r>
          <a:endParaRPr lang="en-US" dirty="0">
            <a:solidFill>
              <a:schemeClr val="bg1"/>
            </a:solidFill>
          </a:endParaRPr>
        </a:p>
      </dgm:t>
    </dgm:pt>
    <dgm:pt modelId="{99F576E8-02E7-4474-869B-8CC7107F4F94}" type="parTrans" cxnId="{0C75538C-8E08-4CE9-ABDE-1C91C86FBA5E}">
      <dgm:prSet/>
      <dgm:spPr/>
      <dgm:t>
        <a:bodyPr/>
        <a:lstStyle/>
        <a:p>
          <a:endParaRPr lang="en-US"/>
        </a:p>
      </dgm:t>
    </dgm:pt>
    <dgm:pt modelId="{9CE1F029-9F5C-4A69-A7E3-714EA9957C3F}" type="sibTrans" cxnId="{0C75538C-8E08-4CE9-ABDE-1C91C86FBA5E}">
      <dgm:prSet/>
      <dgm:spPr/>
      <dgm:t>
        <a:bodyPr/>
        <a:lstStyle/>
        <a:p>
          <a:endParaRPr lang="en-US"/>
        </a:p>
      </dgm:t>
    </dgm:pt>
    <dgm:pt modelId="{4CCB50E9-E3C9-4B49-A10C-859F22DDE1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Courts help keep order in our community, just like teachers help keep order in the classroom.</a:t>
          </a:r>
        </a:p>
      </dgm:t>
    </dgm:pt>
    <dgm:pt modelId="{9017009D-F415-4EA1-B4B6-B3EA98C12750}" type="parTrans" cxnId="{72021624-CDB6-432E-A3B2-617FBA803345}">
      <dgm:prSet/>
      <dgm:spPr/>
      <dgm:t>
        <a:bodyPr/>
        <a:lstStyle/>
        <a:p>
          <a:endParaRPr lang="en-US"/>
        </a:p>
      </dgm:t>
    </dgm:pt>
    <dgm:pt modelId="{0E944042-3F4C-4440-A9D9-01D84E4C949C}" type="sibTrans" cxnId="{72021624-CDB6-432E-A3B2-617FBA803345}">
      <dgm:prSet/>
      <dgm:spPr/>
      <dgm:t>
        <a:bodyPr/>
        <a:lstStyle/>
        <a:p>
          <a:endParaRPr lang="en-US"/>
        </a:p>
      </dgm:t>
    </dgm:pt>
    <dgm:pt modelId="{DC459F56-8984-4DDC-995B-BDFB318F2D30}" type="pres">
      <dgm:prSet presAssocID="{9AD1AADD-304B-43B5-9126-50DA3BE5DBAA}" presName="root" presStyleCnt="0">
        <dgm:presLayoutVars>
          <dgm:dir/>
          <dgm:resizeHandles val="exact"/>
        </dgm:presLayoutVars>
      </dgm:prSet>
      <dgm:spPr/>
    </dgm:pt>
    <dgm:pt modelId="{81F5CD74-8B0E-45D1-84A5-A4DD6C6CF201}" type="pres">
      <dgm:prSet presAssocID="{7797826D-4E01-47B2-9741-06521566DD98}" presName="compNode" presStyleCnt="0"/>
      <dgm:spPr/>
    </dgm:pt>
    <dgm:pt modelId="{9D34FFB7-0458-4E7C-8F7A-294C36F5B75C}" type="pres">
      <dgm:prSet presAssocID="{7797826D-4E01-47B2-9741-06521566DD98}" presName="bgRect" presStyleLbl="bgShp" presStyleIdx="0" presStyleCnt="3"/>
      <dgm:spPr/>
    </dgm:pt>
    <dgm:pt modelId="{3E465421-EF58-475D-8745-6DCAF50B8D64}" type="pres">
      <dgm:prSet presAssocID="{7797826D-4E01-47B2-9741-06521566DD9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50DDAEE4-94A5-4362-8353-122D5D64B0B8}" type="pres">
      <dgm:prSet presAssocID="{7797826D-4E01-47B2-9741-06521566DD98}" presName="spaceRect" presStyleCnt="0"/>
      <dgm:spPr/>
    </dgm:pt>
    <dgm:pt modelId="{8FD7787D-613C-4071-9051-E8FBE64B93DE}" type="pres">
      <dgm:prSet presAssocID="{7797826D-4E01-47B2-9741-06521566DD98}" presName="parTx" presStyleLbl="revTx" presStyleIdx="0" presStyleCnt="3">
        <dgm:presLayoutVars>
          <dgm:chMax val="0"/>
          <dgm:chPref val="0"/>
        </dgm:presLayoutVars>
      </dgm:prSet>
      <dgm:spPr/>
    </dgm:pt>
    <dgm:pt modelId="{729A586E-40F6-484D-8F84-8E2979CA7289}" type="pres">
      <dgm:prSet presAssocID="{1865D3CC-9B41-4D6D-8C7D-1AA1F4B614DA}" presName="sibTrans" presStyleCnt="0"/>
      <dgm:spPr/>
    </dgm:pt>
    <dgm:pt modelId="{CA9F186A-AEB2-485B-AC13-A01FF81619ED}" type="pres">
      <dgm:prSet presAssocID="{6EBA09C2-9349-4655-AE04-97E7F636B3EC}" presName="compNode" presStyleCnt="0"/>
      <dgm:spPr/>
    </dgm:pt>
    <dgm:pt modelId="{95EFC76A-5081-4B83-83BC-9D4B48589F4C}" type="pres">
      <dgm:prSet presAssocID="{6EBA09C2-9349-4655-AE04-97E7F636B3EC}" presName="bgRect" presStyleLbl="bgShp" presStyleIdx="1" presStyleCnt="3"/>
      <dgm:spPr/>
    </dgm:pt>
    <dgm:pt modelId="{864B7D92-C66B-4ABA-93F0-2B79CD54525F}" type="pres">
      <dgm:prSet presAssocID="{6EBA09C2-9349-4655-AE04-97E7F636B3E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DA46F74E-9936-4701-8C51-9754F11BA993}" type="pres">
      <dgm:prSet presAssocID="{6EBA09C2-9349-4655-AE04-97E7F636B3EC}" presName="spaceRect" presStyleCnt="0"/>
      <dgm:spPr/>
    </dgm:pt>
    <dgm:pt modelId="{0582F9CC-82FB-4F1B-820E-1DDC8AACD4D0}" type="pres">
      <dgm:prSet presAssocID="{6EBA09C2-9349-4655-AE04-97E7F636B3EC}" presName="parTx" presStyleLbl="revTx" presStyleIdx="1" presStyleCnt="3">
        <dgm:presLayoutVars>
          <dgm:chMax val="0"/>
          <dgm:chPref val="0"/>
        </dgm:presLayoutVars>
      </dgm:prSet>
      <dgm:spPr/>
    </dgm:pt>
    <dgm:pt modelId="{EEB775B0-DE7A-4D71-A17C-6F0EC7935F53}" type="pres">
      <dgm:prSet presAssocID="{9CE1F029-9F5C-4A69-A7E3-714EA9957C3F}" presName="sibTrans" presStyleCnt="0"/>
      <dgm:spPr/>
    </dgm:pt>
    <dgm:pt modelId="{9F540477-6D12-4617-B6B6-F2EC41842ECE}" type="pres">
      <dgm:prSet presAssocID="{4CCB50E9-E3C9-4B49-A10C-859F22DDE1E9}" presName="compNode" presStyleCnt="0"/>
      <dgm:spPr/>
    </dgm:pt>
    <dgm:pt modelId="{DF8A6E5A-0C01-447F-AD81-FF59186DC282}" type="pres">
      <dgm:prSet presAssocID="{4CCB50E9-E3C9-4B49-A10C-859F22DDE1E9}" presName="bgRect" presStyleLbl="bgShp" presStyleIdx="2" presStyleCnt="3"/>
      <dgm:spPr/>
    </dgm:pt>
    <dgm:pt modelId="{0F82A171-1B42-42F4-9C36-FB7D6223996A}" type="pres">
      <dgm:prSet presAssocID="{4CCB50E9-E3C9-4B49-A10C-859F22DDE1E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 with solid fill"/>
        </a:ext>
      </dgm:extLst>
    </dgm:pt>
    <dgm:pt modelId="{0ED27C46-F344-408F-AE5E-502C58B5D485}" type="pres">
      <dgm:prSet presAssocID="{4CCB50E9-E3C9-4B49-A10C-859F22DDE1E9}" presName="spaceRect" presStyleCnt="0"/>
      <dgm:spPr/>
    </dgm:pt>
    <dgm:pt modelId="{2819CB61-9FB4-4D86-BE93-E81867D74D1F}" type="pres">
      <dgm:prSet presAssocID="{4CCB50E9-E3C9-4B49-A10C-859F22DDE1E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F2350F-A11F-49CC-B547-F60918292D9A}" srcId="{9AD1AADD-304B-43B5-9126-50DA3BE5DBAA}" destId="{7797826D-4E01-47B2-9741-06521566DD98}" srcOrd="0" destOrd="0" parTransId="{889A09AC-3BD9-4D36-8C0A-1404820237A7}" sibTransId="{1865D3CC-9B41-4D6D-8C7D-1AA1F4B614DA}"/>
    <dgm:cxn modelId="{72021624-CDB6-432E-A3B2-617FBA803345}" srcId="{9AD1AADD-304B-43B5-9126-50DA3BE5DBAA}" destId="{4CCB50E9-E3C9-4B49-A10C-859F22DDE1E9}" srcOrd="2" destOrd="0" parTransId="{9017009D-F415-4EA1-B4B6-B3EA98C12750}" sibTransId="{0E944042-3F4C-4440-A9D9-01D84E4C949C}"/>
    <dgm:cxn modelId="{7F8B896A-DA93-487C-B362-85A12B39A598}" type="presOf" srcId="{9AD1AADD-304B-43B5-9126-50DA3BE5DBAA}" destId="{DC459F56-8984-4DDC-995B-BDFB318F2D30}" srcOrd="0" destOrd="0" presId="urn:microsoft.com/office/officeart/2018/2/layout/IconVerticalSolidList"/>
    <dgm:cxn modelId="{39521453-BABF-4D72-8048-2FD03371C0B0}" type="presOf" srcId="{7797826D-4E01-47B2-9741-06521566DD98}" destId="{8FD7787D-613C-4071-9051-E8FBE64B93DE}" srcOrd="0" destOrd="0" presId="urn:microsoft.com/office/officeart/2018/2/layout/IconVerticalSolidList"/>
    <dgm:cxn modelId="{E3E54B54-2BF5-4672-804F-44DB170AC034}" type="presOf" srcId="{4CCB50E9-E3C9-4B49-A10C-859F22DDE1E9}" destId="{2819CB61-9FB4-4D86-BE93-E81867D74D1F}" srcOrd="0" destOrd="0" presId="urn:microsoft.com/office/officeart/2018/2/layout/IconVerticalSolidList"/>
    <dgm:cxn modelId="{0C75538C-8E08-4CE9-ABDE-1C91C86FBA5E}" srcId="{9AD1AADD-304B-43B5-9126-50DA3BE5DBAA}" destId="{6EBA09C2-9349-4655-AE04-97E7F636B3EC}" srcOrd="1" destOrd="0" parTransId="{99F576E8-02E7-4474-869B-8CC7107F4F94}" sibTransId="{9CE1F029-9F5C-4A69-A7E3-714EA9957C3F}"/>
    <dgm:cxn modelId="{FA517B98-531C-4868-983D-E381702751A3}" type="presOf" srcId="{6EBA09C2-9349-4655-AE04-97E7F636B3EC}" destId="{0582F9CC-82FB-4F1B-820E-1DDC8AACD4D0}" srcOrd="0" destOrd="0" presId="urn:microsoft.com/office/officeart/2018/2/layout/IconVerticalSolidList"/>
    <dgm:cxn modelId="{A8F76649-869D-48E3-AE61-75B06358F809}" type="presParOf" srcId="{DC459F56-8984-4DDC-995B-BDFB318F2D30}" destId="{81F5CD74-8B0E-45D1-84A5-A4DD6C6CF201}" srcOrd="0" destOrd="0" presId="urn:microsoft.com/office/officeart/2018/2/layout/IconVerticalSolidList"/>
    <dgm:cxn modelId="{2000B93A-2C5E-4D7C-9201-3E82E632CABC}" type="presParOf" srcId="{81F5CD74-8B0E-45D1-84A5-A4DD6C6CF201}" destId="{9D34FFB7-0458-4E7C-8F7A-294C36F5B75C}" srcOrd="0" destOrd="0" presId="urn:microsoft.com/office/officeart/2018/2/layout/IconVerticalSolidList"/>
    <dgm:cxn modelId="{48480462-95EC-4A98-B9AE-B079D4A77A1E}" type="presParOf" srcId="{81F5CD74-8B0E-45D1-84A5-A4DD6C6CF201}" destId="{3E465421-EF58-475D-8745-6DCAF50B8D64}" srcOrd="1" destOrd="0" presId="urn:microsoft.com/office/officeart/2018/2/layout/IconVerticalSolidList"/>
    <dgm:cxn modelId="{E9C150EF-CF67-43C5-B1C3-52614175A2CE}" type="presParOf" srcId="{81F5CD74-8B0E-45D1-84A5-A4DD6C6CF201}" destId="{50DDAEE4-94A5-4362-8353-122D5D64B0B8}" srcOrd="2" destOrd="0" presId="urn:microsoft.com/office/officeart/2018/2/layout/IconVerticalSolidList"/>
    <dgm:cxn modelId="{56BFE5BF-63C1-44D1-AF95-70979C99670E}" type="presParOf" srcId="{81F5CD74-8B0E-45D1-84A5-A4DD6C6CF201}" destId="{8FD7787D-613C-4071-9051-E8FBE64B93DE}" srcOrd="3" destOrd="0" presId="urn:microsoft.com/office/officeart/2018/2/layout/IconVerticalSolidList"/>
    <dgm:cxn modelId="{BE830FAC-76B3-44D7-BE3E-8751B1A2E5CA}" type="presParOf" srcId="{DC459F56-8984-4DDC-995B-BDFB318F2D30}" destId="{729A586E-40F6-484D-8F84-8E2979CA7289}" srcOrd="1" destOrd="0" presId="urn:microsoft.com/office/officeart/2018/2/layout/IconVerticalSolidList"/>
    <dgm:cxn modelId="{E2816E0D-0A18-4F0C-A411-53A1FD060BD8}" type="presParOf" srcId="{DC459F56-8984-4DDC-995B-BDFB318F2D30}" destId="{CA9F186A-AEB2-485B-AC13-A01FF81619ED}" srcOrd="2" destOrd="0" presId="urn:microsoft.com/office/officeart/2018/2/layout/IconVerticalSolidList"/>
    <dgm:cxn modelId="{2200CAF0-565C-4787-8B6C-3F9BC6D8ECE9}" type="presParOf" srcId="{CA9F186A-AEB2-485B-AC13-A01FF81619ED}" destId="{95EFC76A-5081-4B83-83BC-9D4B48589F4C}" srcOrd="0" destOrd="0" presId="urn:microsoft.com/office/officeart/2018/2/layout/IconVerticalSolidList"/>
    <dgm:cxn modelId="{6712B21E-15DD-4EC7-9DAB-5B198FAA7375}" type="presParOf" srcId="{CA9F186A-AEB2-485B-AC13-A01FF81619ED}" destId="{864B7D92-C66B-4ABA-93F0-2B79CD54525F}" srcOrd="1" destOrd="0" presId="urn:microsoft.com/office/officeart/2018/2/layout/IconVerticalSolidList"/>
    <dgm:cxn modelId="{C9F1B419-472C-4C52-82C9-25EE1E2A6009}" type="presParOf" srcId="{CA9F186A-AEB2-485B-AC13-A01FF81619ED}" destId="{DA46F74E-9936-4701-8C51-9754F11BA993}" srcOrd="2" destOrd="0" presId="urn:microsoft.com/office/officeart/2018/2/layout/IconVerticalSolidList"/>
    <dgm:cxn modelId="{DA9DCB3C-F0B2-410E-A28B-4FA3D55FC6D0}" type="presParOf" srcId="{CA9F186A-AEB2-485B-AC13-A01FF81619ED}" destId="{0582F9CC-82FB-4F1B-820E-1DDC8AACD4D0}" srcOrd="3" destOrd="0" presId="urn:microsoft.com/office/officeart/2018/2/layout/IconVerticalSolidList"/>
    <dgm:cxn modelId="{9241FCDA-FDBA-4D7D-A50C-1CF8C052BD19}" type="presParOf" srcId="{DC459F56-8984-4DDC-995B-BDFB318F2D30}" destId="{EEB775B0-DE7A-4D71-A17C-6F0EC7935F53}" srcOrd="3" destOrd="0" presId="urn:microsoft.com/office/officeart/2018/2/layout/IconVerticalSolidList"/>
    <dgm:cxn modelId="{FBE36262-788D-4A9C-A60A-253044024F62}" type="presParOf" srcId="{DC459F56-8984-4DDC-995B-BDFB318F2D30}" destId="{9F540477-6D12-4617-B6B6-F2EC41842ECE}" srcOrd="4" destOrd="0" presId="urn:microsoft.com/office/officeart/2018/2/layout/IconVerticalSolidList"/>
    <dgm:cxn modelId="{66935D65-7729-4451-AAF7-0F95B3B673C8}" type="presParOf" srcId="{9F540477-6D12-4617-B6B6-F2EC41842ECE}" destId="{DF8A6E5A-0C01-447F-AD81-FF59186DC282}" srcOrd="0" destOrd="0" presId="urn:microsoft.com/office/officeart/2018/2/layout/IconVerticalSolidList"/>
    <dgm:cxn modelId="{CB99E097-9FB7-4965-AF83-2B525AAD62BF}" type="presParOf" srcId="{9F540477-6D12-4617-B6B6-F2EC41842ECE}" destId="{0F82A171-1B42-42F4-9C36-FB7D6223996A}" srcOrd="1" destOrd="0" presId="urn:microsoft.com/office/officeart/2018/2/layout/IconVerticalSolidList"/>
    <dgm:cxn modelId="{1B6F5548-B7AC-4370-9B53-7430F7AFCA9A}" type="presParOf" srcId="{9F540477-6D12-4617-B6B6-F2EC41842ECE}" destId="{0ED27C46-F344-408F-AE5E-502C58B5D485}" srcOrd="2" destOrd="0" presId="urn:microsoft.com/office/officeart/2018/2/layout/IconVerticalSolidList"/>
    <dgm:cxn modelId="{AD67EAC6-6E19-4776-B31B-31B2F9F28C9A}" type="presParOf" srcId="{9F540477-6D12-4617-B6B6-F2EC41842ECE}" destId="{2819CB61-9FB4-4D86-BE93-E81867D74D1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4FFB7-0458-4E7C-8F7A-294C36F5B75C}">
      <dsp:nvSpPr>
        <dsp:cNvPr id="0" name=""/>
        <dsp:cNvSpPr/>
      </dsp:nvSpPr>
      <dsp:spPr>
        <a:xfrm>
          <a:off x="0" y="443"/>
          <a:ext cx="10972800" cy="103881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65421-EF58-475D-8745-6DCAF50B8D64}">
      <dsp:nvSpPr>
        <dsp:cNvPr id="0" name=""/>
        <dsp:cNvSpPr/>
      </dsp:nvSpPr>
      <dsp:spPr>
        <a:xfrm>
          <a:off x="314241" y="234177"/>
          <a:ext cx="571348" cy="5713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7787D-613C-4071-9051-E8FBE64B93DE}">
      <dsp:nvSpPr>
        <dsp:cNvPr id="0" name=""/>
        <dsp:cNvSpPr/>
      </dsp:nvSpPr>
      <dsp:spPr>
        <a:xfrm>
          <a:off x="1199831" y="443"/>
          <a:ext cx="9772968" cy="103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941" tIns="109941" rIns="109941" bIns="10994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>
              <a:solidFill>
                <a:schemeClr val="bg1"/>
              </a:solidFill>
            </a:rPr>
            <a:t>A court is a place where we solve problems and make fair decisions. 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1199831" y="443"/>
        <a:ext cx="9772968" cy="1038814"/>
      </dsp:txXfrm>
    </dsp:sp>
    <dsp:sp modelId="{95EFC76A-5081-4B83-83BC-9D4B48589F4C}">
      <dsp:nvSpPr>
        <dsp:cNvPr id="0" name=""/>
        <dsp:cNvSpPr/>
      </dsp:nvSpPr>
      <dsp:spPr>
        <a:xfrm>
          <a:off x="0" y="1298962"/>
          <a:ext cx="10972800" cy="103881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4B7D92-C66B-4ABA-93F0-2B79CD54525F}">
      <dsp:nvSpPr>
        <dsp:cNvPr id="0" name=""/>
        <dsp:cNvSpPr/>
      </dsp:nvSpPr>
      <dsp:spPr>
        <a:xfrm>
          <a:off x="314241" y="1532695"/>
          <a:ext cx="571348" cy="5713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2F9CC-82FB-4F1B-820E-1DDC8AACD4D0}">
      <dsp:nvSpPr>
        <dsp:cNvPr id="0" name=""/>
        <dsp:cNvSpPr/>
      </dsp:nvSpPr>
      <dsp:spPr>
        <a:xfrm>
          <a:off x="1199831" y="1298962"/>
          <a:ext cx="9772968" cy="103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941" tIns="109941" rIns="109941" bIns="10994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>
              <a:solidFill>
                <a:schemeClr val="bg1"/>
              </a:solidFill>
            </a:rPr>
            <a:t>Judges and lawyers work in courts to make sure everyone follows the rules.</a:t>
          </a:r>
          <a:endParaRPr lang="en-US" sz="2500" kern="1200" dirty="0">
            <a:solidFill>
              <a:schemeClr val="bg1"/>
            </a:solidFill>
          </a:endParaRPr>
        </a:p>
      </dsp:txBody>
      <dsp:txXfrm>
        <a:off x="1199831" y="1298962"/>
        <a:ext cx="9772968" cy="1038814"/>
      </dsp:txXfrm>
    </dsp:sp>
    <dsp:sp modelId="{DF8A6E5A-0C01-447F-AD81-FF59186DC282}">
      <dsp:nvSpPr>
        <dsp:cNvPr id="0" name=""/>
        <dsp:cNvSpPr/>
      </dsp:nvSpPr>
      <dsp:spPr>
        <a:xfrm>
          <a:off x="0" y="2597481"/>
          <a:ext cx="10972800" cy="103881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82A171-1B42-42F4-9C36-FB7D6223996A}">
      <dsp:nvSpPr>
        <dsp:cNvPr id="0" name=""/>
        <dsp:cNvSpPr/>
      </dsp:nvSpPr>
      <dsp:spPr>
        <a:xfrm>
          <a:off x="314241" y="2831214"/>
          <a:ext cx="571348" cy="5713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9CB61-9FB4-4D86-BE93-E81867D74D1F}">
      <dsp:nvSpPr>
        <dsp:cNvPr id="0" name=""/>
        <dsp:cNvSpPr/>
      </dsp:nvSpPr>
      <dsp:spPr>
        <a:xfrm>
          <a:off x="1199831" y="2597481"/>
          <a:ext cx="9772968" cy="1038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941" tIns="109941" rIns="109941" bIns="10994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Courts help keep order in our community, just like teachers help keep order in the classroom.</a:t>
          </a:r>
        </a:p>
      </dsp:txBody>
      <dsp:txXfrm>
        <a:off x="1199831" y="2597481"/>
        <a:ext cx="9772968" cy="1038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59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136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488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/>
          <a:lstStyle/>
          <a:p>
            <a:r>
              <a:rPr lang="en-US" dirty="0"/>
              <a:t>Understanding the Courts</a:t>
            </a: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r>
              <a:rPr lang="en-US" dirty="0"/>
              <a:t>The 3 Branches of Government</a:t>
            </a:r>
          </a:p>
        </p:txBody>
      </p:sp>
      <p:pic>
        <p:nvPicPr>
          <p:cNvPr id="7" name="three_branches_of_government (540p)">
            <a:hlinkClick r:id="" action="ppaction://media"/>
            <a:extLst>
              <a:ext uri="{FF2B5EF4-FFF2-40B4-BE49-F238E27FC236}">
                <a16:creationId xmlns:a16="http://schemas.microsoft.com/office/drawing/2014/main" id="{41EA89A2-25E6-97AE-185F-AEB90B5FF121}"/>
              </a:ext>
            </a:extLst>
          </p:cNvPr>
          <p:cNvPicPr>
            <a:picLocks noGrp="1" noChangeAspect="1"/>
          </p:cNvPicPr>
          <p:nvPr>
            <p:ph sz="quarter" idx="16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08827" y="2510801"/>
            <a:ext cx="6349429" cy="3570852"/>
          </a:xfrm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4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02400"/>
            <a:ext cx="10972800" cy="1570325"/>
          </a:xfrm>
        </p:spPr>
        <p:txBody>
          <a:bodyPr anchor="b">
            <a:normAutofit/>
          </a:bodyPr>
          <a:lstStyle/>
          <a:p>
            <a:r>
              <a:rPr lang="en-US" dirty="0"/>
              <a:t>What is a Court?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4FB6AF04-2433-8A73-E656-A2EF53E50D80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3685567881"/>
              </p:ext>
            </p:extLst>
          </p:nvPr>
        </p:nvGraphicFramePr>
        <p:xfrm>
          <a:off x="594360" y="2628629"/>
          <a:ext cx="10972800" cy="3636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FE683-A6F5-821C-ABE7-D43A64270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have rules?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9C340-4A8D-FA86-EC56-3E6800D24D2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9778365" cy="359747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Rules help keep everyone safe and treat people fairly.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Imagine a soccer game with no rules – it would be chaos!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Courts help decide what to do if someone breaks a rule.</a:t>
            </a:r>
          </a:p>
        </p:txBody>
      </p:sp>
    </p:spTree>
    <p:extLst>
      <p:ext uri="{BB962C8B-B14F-4D97-AF65-F5344CB8AC3E}">
        <p14:creationId xmlns:p14="http://schemas.microsoft.com/office/powerpoint/2010/main" val="69270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en-US" dirty="0"/>
              <a:t>Who is in the Courtroom?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02341" y="1980422"/>
            <a:ext cx="4049428" cy="4372251"/>
          </a:xfrm>
        </p:spPr>
        <p:txBody>
          <a:bodyPr>
            <a:normAutofit/>
          </a:bodyPr>
          <a:lstStyle/>
          <a:p>
            <a:r>
              <a:rPr lang="en-US" b="1" dirty="0"/>
              <a:t>Judge: </a:t>
            </a:r>
            <a:r>
              <a:rPr lang="en-US" dirty="0"/>
              <a:t>That’s me! I listen and help make fair decisions.</a:t>
            </a:r>
          </a:p>
          <a:p>
            <a:r>
              <a:rPr lang="en-US" b="1" dirty="0"/>
              <a:t>Lawyers: </a:t>
            </a:r>
            <a:r>
              <a:rPr lang="en-US" dirty="0"/>
              <a:t>They help people explain their side of the story.</a:t>
            </a:r>
          </a:p>
          <a:p>
            <a:r>
              <a:rPr lang="en-US" b="1" dirty="0"/>
              <a:t>Jury: </a:t>
            </a:r>
            <a:r>
              <a:rPr lang="en-US" dirty="0"/>
              <a:t>A group of people who help decide some cases.</a:t>
            </a:r>
          </a:p>
          <a:p>
            <a:r>
              <a:rPr lang="en-US" b="1" dirty="0"/>
              <a:t>Police Officers &amp; Witnesses: </a:t>
            </a:r>
            <a:r>
              <a:rPr lang="en-US" dirty="0"/>
              <a:t>They share important information.</a:t>
            </a:r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4" name="Picture 3" descr="A picture containing table, light, different, several&#10;&#10;AI-generated content may be incorrect.">
            <a:extLst>
              <a:ext uri="{FF2B5EF4-FFF2-40B4-BE49-F238E27FC236}">
                <a16:creationId xmlns:a16="http://schemas.microsoft.com/office/drawing/2014/main" id="{553435BF-D3EE-5011-BA49-4A2186C3F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696" y="2502568"/>
            <a:ext cx="5934803" cy="395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en-US" dirty="0"/>
              <a:t>What kind of cases do courts handle?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99B60-BF79-A832-6AD4-6C6FC6CE43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404199"/>
            <a:ext cx="10594441" cy="4039801"/>
          </a:xfrm>
        </p:spPr>
        <p:txBody>
          <a:bodyPr>
            <a:normAutofit/>
          </a:bodyPr>
          <a:lstStyle/>
          <a:p>
            <a:pPr marL="402336" lvl="1" indent="0">
              <a:buNone/>
            </a:pPr>
            <a:r>
              <a:rPr lang="en-US" sz="2400" b="1" dirty="0"/>
              <a:t>   Traffic cases: </a:t>
            </a:r>
            <a:r>
              <a:rPr lang="en-US" sz="2400" dirty="0"/>
              <a:t>Like speeding or running a red light.</a:t>
            </a:r>
          </a:p>
          <a:p>
            <a:pPr marL="402336" lvl="1" indent="0">
              <a:buNone/>
            </a:pPr>
            <a:endParaRPr lang="en-US" sz="2400" b="1" dirty="0"/>
          </a:p>
          <a:p>
            <a:pPr marL="402336" lvl="1" indent="0">
              <a:buNone/>
            </a:pPr>
            <a:r>
              <a:rPr lang="en-US" sz="2400" b="1" dirty="0"/>
              <a:t>   Family cases</a:t>
            </a:r>
            <a:r>
              <a:rPr lang="en-US" sz="2400" dirty="0"/>
              <a:t>: Like adoption or helping kids find safe homes.</a:t>
            </a:r>
          </a:p>
          <a:p>
            <a:pPr marL="402336" lvl="1" indent="0">
              <a:buNone/>
            </a:pPr>
            <a:endParaRPr lang="en-US" sz="2400" b="1" dirty="0"/>
          </a:p>
          <a:p>
            <a:pPr marL="402336" lvl="1" indent="0">
              <a:buNone/>
            </a:pPr>
            <a:r>
              <a:rPr lang="en-US" sz="2400" b="1" dirty="0"/>
              <a:t>   Criminal cases</a:t>
            </a:r>
            <a:r>
              <a:rPr lang="en-US" sz="2400" dirty="0"/>
              <a:t>: If someone breaks an important law.</a:t>
            </a:r>
          </a:p>
          <a:p>
            <a:pPr marL="402336" lvl="1" indent="0">
              <a:buNone/>
            </a:pPr>
            <a:endParaRPr lang="en-US" sz="2400" dirty="0"/>
          </a:p>
          <a:p>
            <a:pPr marL="402336" lvl="1" indent="0">
              <a:buNone/>
            </a:pPr>
            <a:endParaRPr lang="en-US" sz="2400" b="1" i="1" dirty="0"/>
          </a:p>
          <a:p>
            <a:pPr marL="402336" lvl="1" indent="0">
              <a:buNone/>
            </a:pPr>
            <a:r>
              <a:rPr lang="en-US" sz="2400" b="1" i="1" dirty="0"/>
              <a:t>Did you know? </a:t>
            </a:r>
            <a:r>
              <a:rPr lang="en-US" sz="2400" dirty="0"/>
              <a:t>Not all cases go to court. Many are solved by talking first.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DF6DDAD-96EE-E335-8AD7-D4F1049A3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59" y="4218413"/>
            <a:ext cx="476250" cy="476250"/>
          </a:xfrm>
          <a:prstGeom prst="rect">
            <a:avLst/>
          </a:prstGeom>
        </p:spPr>
      </p:pic>
      <p:pic>
        <p:nvPicPr>
          <p:cNvPr id="26" name="Graphic 25" descr="Car with solid fill">
            <a:extLst>
              <a:ext uri="{FF2B5EF4-FFF2-40B4-BE49-F238E27FC236}">
                <a16:creationId xmlns:a16="http://schemas.microsoft.com/office/drawing/2014/main" id="{2D3DB875-4A23-1708-C868-61D73A42C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285" y="2491200"/>
            <a:ext cx="649376" cy="649376"/>
          </a:xfrm>
          <a:prstGeom prst="rect">
            <a:avLst/>
          </a:prstGeom>
        </p:spPr>
      </p:pic>
      <p:pic>
        <p:nvPicPr>
          <p:cNvPr id="28" name="Graphic 27" descr="Family with boy with solid fill">
            <a:extLst>
              <a:ext uri="{FF2B5EF4-FFF2-40B4-BE49-F238E27FC236}">
                <a16:creationId xmlns:a16="http://schemas.microsoft.com/office/drawing/2014/main" id="{3A962D02-51D0-58B7-5088-B12BED35F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2392" y="3267201"/>
            <a:ext cx="568217" cy="56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BBF10-CF7C-82D7-9362-B1A21CB31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anchor="b">
            <a:normAutofit/>
          </a:bodyPr>
          <a:lstStyle/>
          <a:p>
            <a:r>
              <a:rPr lang="en-US" dirty="0"/>
              <a:t>Different types of courts</a:t>
            </a:r>
          </a:p>
        </p:txBody>
      </p:sp>
      <p:pic>
        <p:nvPicPr>
          <p:cNvPr id="18" name="Graphic 17" descr="Pyramid with levels outline">
            <a:extLst>
              <a:ext uri="{FF2B5EF4-FFF2-40B4-BE49-F238E27FC236}">
                <a16:creationId xmlns:a16="http://schemas.microsoft.com/office/drawing/2014/main" id="{A4F4B8CE-8477-582B-A94B-E57C6FC22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1038" y="2676525"/>
            <a:ext cx="3597470" cy="359747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7C23EE-FFBA-C4AF-E0F7-EB9774FECC6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38507" y="2411726"/>
            <a:ext cx="7241491" cy="359747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Supreme Court</a:t>
            </a:r>
            <a:r>
              <a:rPr lang="en-US" dirty="0"/>
              <a:t>: The biggest and most important court in Pennsylvania!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Superior Court</a:t>
            </a:r>
            <a:r>
              <a:rPr lang="en-US" dirty="0"/>
              <a:t>: Hears cases when people don’t agree with a decision.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Commonwealth Court</a:t>
            </a:r>
            <a:r>
              <a:rPr lang="en-US" dirty="0"/>
              <a:t>: Handles cases about state rules and laws.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Common Pleas Courts</a:t>
            </a:r>
            <a:r>
              <a:rPr lang="en-US" dirty="0"/>
              <a:t>: Handles everyday cases like family and community issues.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Magisterial District Courts</a:t>
            </a:r>
            <a:r>
              <a:rPr lang="en-US" dirty="0"/>
              <a:t>: Helps with small problems and decisions.</a:t>
            </a:r>
          </a:p>
          <a:p>
            <a:endParaRPr lang="en-US" sz="17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50F6276-92B0-AABD-C063-C828B5A7BBFD}"/>
              </a:ext>
            </a:extLst>
          </p:cNvPr>
          <p:cNvCxnSpPr/>
          <p:nvPr/>
        </p:nvCxnSpPr>
        <p:spPr>
          <a:xfrm>
            <a:off x="2793600" y="4003200"/>
            <a:ext cx="0" cy="57600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738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871D-B15E-C971-7C85-0AF173E3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anchor="b">
            <a:normAutofit/>
          </a:bodyPr>
          <a:lstStyle/>
          <a:p>
            <a:r>
              <a:rPr lang="en-US" dirty="0"/>
              <a:t>Day of a Judge</a:t>
            </a:r>
          </a:p>
        </p:txBody>
      </p:sp>
      <p:pic>
        <p:nvPicPr>
          <p:cNvPr id="14" name="Picture 13" descr="Icon&#10;&#10;AI-generated content may be incorrect.">
            <a:extLst>
              <a:ext uri="{FF2B5EF4-FFF2-40B4-BE49-F238E27FC236}">
                <a16:creationId xmlns:a16="http://schemas.microsoft.com/office/drawing/2014/main" id="{C89E0486-95B6-9C1C-73DE-3ACDCBCE2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542" y="1900799"/>
            <a:ext cx="4874033" cy="36555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ACAE30-0C6D-5B57-A1C4-ABDCA610C656}"/>
              </a:ext>
            </a:extLst>
          </p:cNvPr>
          <p:cNvSpPr txBox="1"/>
          <p:nvPr/>
        </p:nvSpPr>
        <p:spPr>
          <a:xfrm>
            <a:off x="594360" y="2563200"/>
            <a:ext cx="46976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Listens carefully during trials and hearings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Instructs the jury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Review legal documents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Evaluates evidence to determine guilt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Writes clear decisions and orders</a:t>
            </a:r>
          </a:p>
        </p:txBody>
      </p:sp>
    </p:spTree>
    <p:extLst>
      <p:ext uri="{BB962C8B-B14F-4D97-AF65-F5344CB8AC3E}">
        <p14:creationId xmlns:p14="http://schemas.microsoft.com/office/powerpoint/2010/main" val="298364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367A6-C633-4C00-43E4-7D2305409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 case works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EB4CD-1FE3-C46C-FD1E-663DE8C365E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68722" y="2568525"/>
            <a:ext cx="7829640" cy="3597470"/>
          </a:xfrm>
        </p:spPr>
        <p:txBody>
          <a:bodyPr/>
          <a:lstStyle/>
          <a:p>
            <a:pPr algn="ctr"/>
            <a:r>
              <a:rPr lang="en-US" dirty="0"/>
              <a:t>Someone has a problem and asks the court for help.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 judge listens to both sides.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The judge (or jury) makes a fair decision.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Everyone must follow the court’s decision.</a:t>
            </a:r>
          </a:p>
          <a:p>
            <a:endParaRPr lang="en-US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75ED76EF-25C1-A438-4E81-913071D60195}"/>
              </a:ext>
            </a:extLst>
          </p:cNvPr>
          <p:cNvSpPr/>
          <p:nvPr/>
        </p:nvSpPr>
        <p:spPr>
          <a:xfrm>
            <a:off x="5306400" y="3074400"/>
            <a:ext cx="302400" cy="3546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29AC2A90-353F-342F-8472-C4DDA942BA48}"/>
              </a:ext>
            </a:extLst>
          </p:cNvPr>
          <p:cNvSpPr/>
          <p:nvPr/>
        </p:nvSpPr>
        <p:spPr>
          <a:xfrm>
            <a:off x="5306400" y="4087275"/>
            <a:ext cx="302400" cy="3546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0821C846-9390-CF3F-8C60-0E7297B9F1BD}"/>
              </a:ext>
            </a:extLst>
          </p:cNvPr>
          <p:cNvSpPr/>
          <p:nvPr/>
        </p:nvSpPr>
        <p:spPr>
          <a:xfrm>
            <a:off x="5306400" y="5135635"/>
            <a:ext cx="302400" cy="3546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05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A9A9A7-F1D2-237D-AC72-E21A286F0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409" y="4661717"/>
            <a:ext cx="7936230" cy="1380760"/>
          </a:xfrm>
        </p:spPr>
        <p:txBody>
          <a:bodyPr/>
          <a:lstStyle/>
          <a:p>
            <a:r>
              <a:rPr lang="en-US" dirty="0"/>
              <a:t>Let’s play judge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14AAA-1F04-769D-E7F0-4F68C8EB928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584005"/>
            <a:ext cx="2825115" cy="3999060"/>
          </a:xfrm>
        </p:spPr>
        <p:txBody>
          <a:bodyPr>
            <a:normAutofit/>
          </a:bodyPr>
          <a:lstStyle/>
          <a:p>
            <a:r>
              <a:rPr lang="en-US" b="1" dirty="0"/>
              <a:t>Case #1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Someone took an extra turn in a game. What should happen?</a:t>
            </a:r>
          </a:p>
          <a:p>
            <a:r>
              <a:rPr lang="en-US" b="1" dirty="0"/>
              <a:t>Case #2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Your friend says you broke a rule, but you didn’t mean to. How do you solve it fairly?</a:t>
            </a:r>
          </a:p>
          <a:p>
            <a:endParaRPr lang="en-US" dirty="0"/>
          </a:p>
        </p:txBody>
      </p:sp>
      <p:pic>
        <p:nvPicPr>
          <p:cNvPr id="7" name="Content Placeholder 6" descr="Hand with a gavel">
            <a:extLst>
              <a:ext uri="{FF2B5EF4-FFF2-40B4-BE49-F238E27FC236}">
                <a16:creationId xmlns:a16="http://schemas.microsoft.com/office/drawing/2014/main" id="{EB39A79B-F128-9572-B4B9-BEFEC104723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103" y="584200"/>
            <a:ext cx="5998369" cy="3998913"/>
          </a:xfrm>
        </p:spPr>
      </p:pic>
    </p:spTree>
    <p:extLst>
      <p:ext uri="{BB962C8B-B14F-4D97-AF65-F5344CB8AC3E}">
        <p14:creationId xmlns:p14="http://schemas.microsoft.com/office/powerpoint/2010/main" val="412769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en-US" dirty="0"/>
              <a:t>How can YOU be fair?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6FB3A-B62C-3DAB-4FD1-B4EBDD650A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60" y="2498008"/>
            <a:ext cx="7810500" cy="369932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Listen to both sides before making a decision.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Be honest and tell the truth.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Follow the rules at school, at home, and in games.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7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AB9C34-2B13-E66F-1053-2BA156F89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en-US" dirty="0"/>
              <a:t>Flat Judge </a:t>
            </a:r>
          </a:p>
        </p:txBody>
      </p:sp>
      <p:pic>
        <p:nvPicPr>
          <p:cNvPr id="6" name="flat_judge (540p)">
            <a:hlinkClick r:id="" action="ppaction://media"/>
            <a:extLst>
              <a:ext uri="{FF2B5EF4-FFF2-40B4-BE49-F238E27FC236}">
                <a16:creationId xmlns:a16="http://schemas.microsoft.com/office/drawing/2014/main" id="{A6F5366E-8F24-79AB-C13D-4819CB6874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8800" y="2121269"/>
            <a:ext cx="6862341" cy="38600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242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3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64f61aa-404a-4868-a543-ca34c2b075e5" xsi:nil="true"/>
    <lcf76f155ced4ddcb4097134ff3c332f xmlns="e1bcc04a-3108-4859-b2c3-1adc67a38be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647F5F3CA50E43A89F2088DB293B45" ma:contentTypeVersion="13" ma:contentTypeDescription="Create a new document." ma:contentTypeScope="" ma:versionID="250dcf85e39c64582cb2551db2f73c7a">
  <xsd:schema xmlns:xsd="http://www.w3.org/2001/XMLSchema" xmlns:xs="http://www.w3.org/2001/XMLSchema" xmlns:p="http://schemas.microsoft.com/office/2006/metadata/properties" xmlns:ns2="e1bcc04a-3108-4859-b2c3-1adc67a38be2" xmlns:ns3="564f61aa-404a-4868-a543-ca34c2b075e5" targetNamespace="http://schemas.microsoft.com/office/2006/metadata/properties" ma:root="true" ma:fieldsID="c44037bcbb8660604a1987e92bd1a96b" ns2:_="" ns3:_="">
    <xsd:import namespace="e1bcc04a-3108-4859-b2c3-1adc67a38be2"/>
    <xsd:import namespace="564f61aa-404a-4868-a543-ca34c2b075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bcc04a-3108-4859-b2c3-1adc67a38b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2bef7bc-a4b5-406c-88cd-ba87672f0f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4f61aa-404a-4868-a543-ca34c2b075e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6e2f197-466a-4d04-b91a-c3af5a8969e5}" ma:internalName="TaxCatchAll" ma:showField="CatchAllData" ma:web="564f61aa-404a-4868-a543-ca34c2b075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978CA4F5-928D-43F8-BE2D-163D23EF48CB}"/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{EFF8BF59-7577-4B9F-BB7B-D5B019AA267E}tf78853419_win32</Template>
  <TotalTime>161</TotalTime>
  <Words>438</Words>
  <Application>Microsoft Office PowerPoint</Application>
  <PresentationFormat>Widescreen</PresentationFormat>
  <Paragraphs>69</Paragraphs>
  <Slides>13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Franklin Gothic Book</vt:lpstr>
      <vt:lpstr>Franklin Gothic Demi</vt:lpstr>
      <vt:lpstr>Custom</vt:lpstr>
      <vt:lpstr>Understanding the Courts</vt:lpstr>
      <vt:lpstr>The 3 Branches of Government</vt:lpstr>
      <vt:lpstr>What is a Court?</vt:lpstr>
      <vt:lpstr>Why do we have rules?</vt:lpstr>
      <vt:lpstr>Who is in the Courtroom?</vt:lpstr>
      <vt:lpstr>What kind of cases do courts handle?</vt:lpstr>
      <vt:lpstr>Different types of courts</vt:lpstr>
      <vt:lpstr>Day of a Judge</vt:lpstr>
      <vt:lpstr>How a case works </vt:lpstr>
      <vt:lpstr>Let’s play judge </vt:lpstr>
      <vt:lpstr>How can YOU be fair? </vt:lpstr>
      <vt:lpstr>Flat Judge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Casey Scheffler</dc:creator>
  <cp:lastModifiedBy>Casey Scheffler</cp:lastModifiedBy>
  <cp:revision>1</cp:revision>
  <dcterms:created xsi:type="dcterms:W3CDTF">2025-03-25T13:39:34Z</dcterms:created>
  <dcterms:modified xsi:type="dcterms:W3CDTF">2025-03-25T16:36:38Z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0x0101004D647F5F3CA50E43A89F2088DB293B45</vt:lpwstr>
  </property>
</Properties>
</file>